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5258" r:id="rId5"/>
    <p:sldId id="5259" r:id="rId6"/>
    <p:sldId id="2187" r:id="rId7"/>
    <p:sldId id="5271" r:id="rId8"/>
    <p:sldId id="5274" r:id="rId9"/>
    <p:sldId id="5276" r:id="rId10"/>
    <p:sldId id="5266" r:id="rId11"/>
    <p:sldId id="5270" r:id="rId12"/>
  </p:sldIdLst>
  <p:sldSz cx="12192000" cy="6858000"/>
  <p:notesSz cx="7099300" cy="102346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te Børresen" initials="AB" lastIdx="1" clrIdx="0">
    <p:extLst>
      <p:ext uri="{19B8F6BF-5375-455C-9EA6-DF929625EA0E}">
        <p15:presenceInfo xmlns:p15="http://schemas.microsoft.com/office/powerpoint/2012/main" userId="S::Agnete.Borresen@geno.no::beb44714-a3b9-4f36-ba29-676199a49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D1CF"/>
    <a:srgbClr val="267697"/>
    <a:srgbClr val="C7E1EE"/>
    <a:srgbClr val="86B736"/>
    <a:srgbClr val="C4E0EC"/>
    <a:srgbClr val="BED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C3D36-4E53-4950-A859-03AACE1DA392}" v="2040" dt="2024-02-15T09:56:35.624"/>
    <p1510:client id="{99AD61D4-2A65-4458-B9CD-63C7B1ED9E24}" v="215" dt="2024-02-14T15:54:58.25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Storlien" userId="8ddc0d57-1628-40f9-bab8-8a6af75e294c" providerId="ADAL" clId="{74F40A6B-0C2B-4DAB-B9C2-B8E1D0086821}"/>
    <pc:docChg chg="modSld">
      <pc:chgData name="Hans Storlien" userId="8ddc0d57-1628-40f9-bab8-8a6af75e294c" providerId="ADAL" clId="{74F40A6B-0C2B-4DAB-B9C2-B8E1D0086821}" dt="2024-02-09T12:52:02.111" v="181" actId="6549"/>
      <pc:docMkLst>
        <pc:docMk/>
      </pc:docMkLst>
      <pc:sldChg chg="modNotesTx">
        <pc:chgData name="Hans Storlien" userId="8ddc0d57-1628-40f9-bab8-8a6af75e294c" providerId="ADAL" clId="{74F40A6B-0C2B-4DAB-B9C2-B8E1D0086821}" dt="2024-02-09T12:47:29.294" v="1" actId="20577"/>
        <pc:sldMkLst>
          <pc:docMk/>
          <pc:sldMk cId="2509805019" sldId="2187"/>
        </pc:sldMkLst>
      </pc:sldChg>
      <pc:sldChg chg="modNotesTx">
        <pc:chgData name="Hans Storlien" userId="8ddc0d57-1628-40f9-bab8-8a6af75e294c" providerId="ADAL" clId="{74F40A6B-0C2B-4DAB-B9C2-B8E1D0086821}" dt="2024-02-09T12:52:02.111" v="181" actId="6549"/>
        <pc:sldMkLst>
          <pc:docMk/>
          <pc:sldMk cId="2155701523" sldId="5271"/>
        </pc:sldMkLst>
      </pc:sldChg>
    </pc:docChg>
  </pc:docChgLst>
  <pc:docChgLst>
    <pc:chgData name="Agnete Børresen" userId="beb44714-a3b9-4f36-ba29-676199a49747" providerId="ADAL" clId="{170C3D36-4E53-4950-A859-03AACE1DA392}"/>
    <pc:docChg chg="undo redo custSel addSld delSld modSld sldOrd modNotesMaster modHandout">
      <pc:chgData name="Agnete Børresen" userId="beb44714-a3b9-4f36-ba29-676199a49747" providerId="ADAL" clId="{170C3D36-4E53-4950-A859-03AACE1DA392}" dt="2024-02-15T09:56:35.626" v="13677" actId="1076"/>
      <pc:docMkLst>
        <pc:docMk/>
      </pc:docMkLst>
      <pc:sldChg chg="modSp add mod ord modNotesTx">
        <pc:chgData name="Agnete Børresen" userId="beb44714-a3b9-4f36-ba29-676199a49747" providerId="ADAL" clId="{170C3D36-4E53-4950-A859-03AACE1DA392}" dt="2024-02-13T08:02:10.533" v="13082" actId="255"/>
        <pc:sldMkLst>
          <pc:docMk/>
          <pc:sldMk cId="2509805019" sldId="2187"/>
        </pc:sldMkLst>
        <pc:spChg chg="mod">
          <ac:chgData name="Agnete Børresen" userId="beb44714-a3b9-4f36-ba29-676199a49747" providerId="ADAL" clId="{170C3D36-4E53-4950-A859-03AACE1DA392}" dt="2024-02-01T11:52:17.733" v="586" actId="2711"/>
          <ac:spMkLst>
            <pc:docMk/>
            <pc:sldMk cId="2509805019" sldId="2187"/>
            <ac:spMk id="2" creationId="{5E79C38F-05C7-5D37-3758-FCE4424C9D1D}"/>
          </ac:spMkLst>
        </pc:spChg>
        <pc:spChg chg="mod">
          <ac:chgData name="Agnete Børresen" userId="beb44714-a3b9-4f36-ba29-676199a49747" providerId="ADAL" clId="{170C3D36-4E53-4950-A859-03AACE1DA392}" dt="2024-02-01T11:51:06.665" v="574" actId="13926"/>
          <ac:spMkLst>
            <pc:docMk/>
            <pc:sldMk cId="2509805019" sldId="2187"/>
            <ac:spMk id="7" creationId="{70BE6965-2DDA-39FE-5B6E-312BAA640FEB}"/>
          </ac:spMkLst>
        </pc:spChg>
        <pc:spChg chg="mod">
          <ac:chgData name="Agnete Børresen" userId="beb44714-a3b9-4f36-ba29-676199a49747" providerId="ADAL" clId="{170C3D36-4E53-4950-A859-03AACE1DA392}" dt="2024-02-01T11:51:09.134" v="575" actId="13926"/>
          <ac:spMkLst>
            <pc:docMk/>
            <pc:sldMk cId="2509805019" sldId="2187"/>
            <ac:spMk id="11" creationId="{1B3D2D46-CE55-65FD-39BC-551C6E900DEB}"/>
          </ac:spMkLst>
        </pc:spChg>
        <pc:spChg chg="mod">
          <ac:chgData name="Agnete Børresen" userId="beb44714-a3b9-4f36-ba29-676199a49747" providerId="ADAL" clId="{170C3D36-4E53-4950-A859-03AACE1DA392}" dt="2024-02-01T11:51:15.577" v="576" actId="13926"/>
          <ac:spMkLst>
            <pc:docMk/>
            <pc:sldMk cId="2509805019" sldId="2187"/>
            <ac:spMk id="14" creationId="{D8563DEB-E492-90BD-466C-51B94843310B}"/>
          </ac:spMkLst>
        </pc:spChg>
      </pc:sldChg>
      <pc:sldChg chg="addSp delSp modSp mod modNotesTx">
        <pc:chgData name="Agnete Børresen" userId="beb44714-a3b9-4f36-ba29-676199a49747" providerId="ADAL" clId="{170C3D36-4E53-4950-A859-03AACE1DA392}" dt="2024-02-14T08:56:56.569" v="13666" actId="1076"/>
        <pc:sldMkLst>
          <pc:docMk/>
          <pc:sldMk cId="819855874" sldId="5258"/>
        </pc:sldMkLst>
        <pc:spChg chg="add del mod">
          <ac:chgData name="Agnete Børresen" userId="beb44714-a3b9-4f36-ba29-676199a49747" providerId="ADAL" clId="{170C3D36-4E53-4950-A859-03AACE1DA392}" dt="2024-01-31T14:45:33.677" v="488" actId="478"/>
          <ac:spMkLst>
            <pc:docMk/>
            <pc:sldMk cId="819855874" sldId="5258"/>
            <ac:spMk id="2" creationId="{F5FDB811-C11D-367D-BCF4-D343ECC04859}"/>
          </ac:spMkLst>
        </pc:spChg>
        <pc:spChg chg="add del mod">
          <ac:chgData name="Agnete Børresen" userId="beb44714-a3b9-4f36-ba29-676199a49747" providerId="ADAL" clId="{170C3D36-4E53-4950-A859-03AACE1DA392}" dt="2024-01-31T14:45:37.671" v="490" actId="478"/>
          <ac:spMkLst>
            <pc:docMk/>
            <pc:sldMk cId="819855874" sldId="5258"/>
            <ac:spMk id="4" creationId="{AF3E9F96-242C-A22F-83B6-A3E82CBB35A4}"/>
          </ac:spMkLst>
        </pc:spChg>
        <pc:picChg chg="del">
          <ac:chgData name="Agnete Børresen" userId="beb44714-a3b9-4f36-ba29-676199a49747" providerId="ADAL" clId="{170C3D36-4E53-4950-A859-03AACE1DA392}" dt="2024-01-31T14:45:34.980" v="489" actId="478"/>
          <ac:picMkLst>
            <pc:docMk/>
            <pc:sldMk cId="819855874" sldId="5258"/>
            <ac:picMk id="5" creationId="{225DA15A-9613-15F0-0CB9-866DB6581AAB}"/>
          </ac:picMkLst>
        </pc:picChg>
        <pc:picChg chg="add mod">
          <ac:chgData name="Agnete Børresen" userId="beb44714-a3b9-4f36-ba29-676199a49747" providerId="ADAL" clId="{170C3D36-4E53-4950-A859-03AACE1DA392}" dt="2024-02-14T08:56:56.569" v="13666" actId="1076"/>
          <ac:picMkLst>
            <pc:docMk/>
            <pc:sldMk cId="819855874" sldId="5258"/>
            <ac:picMk id="7" creationId="{CAD43726-8DF9-4793-F0A9-8E9C97BA8CC0}"/>
          </ac:picMkLst>
        </pc:picChg>
      </pc:sldChg>
      <pc:sldChg chg="addSp modSp mod modNotesTx">
        <pc:chgData name="Agnete Børresen" userId="beb44714-a3b9-4f36-ba29-676199a49747" providerId="ADAL" clId="{170C3D36-4E53-4950-A859-03AACE1DA392}" dt="2024-02-15T09:56:35.626" v="13677" actId="1076"/>
        <pc:sldMkLst>
          <pc:docMk/>
          <pc:sldMk cId="4175199990" sldId="5259"/>
        </pc:sldMkLst>
        <pc:spChg chg="mod">
          <ac:chgData name="Agnete Børresen" userId="beb44714-a3b9-4f36-ba29-676199a49747" providerId="ADAL" clId="{170C3D36-4E53-4950-A859-03AACE1DA392}" dt="2024-02-13T07:43:24.840" v="12837" actId="1076"/>
          <ac:spMkLst>
            <pc:docMk/>
            <pc:sldMk cId="4175199990" sldId="5259"/>
            <ac:spMk id="2" creationId="{70EB31CE-3179-435F-97F9-F0D8679FE6A3}"/>
          </ac:spMkLst>
        </pc:spChg>
        <pc:spChg chg="add mod">
          <ac:chgData name="Agnete Børresen" userId="beb44714-a3b9-4f36-ba29-676199a49747" providerId="ADAL" clId="{170C3D36-4E53-4950-A859-03AACE1DA392}" dt="2024-01-30T14:50:37.575" v="212"/>
          <ac:spMkLst>
            <pc:docMk/>
            <pc:sldMk cId="4175199990" sldId="5259"/>
            <ac:spMk id="3" creationId="{2BBCEE98-E8DF-F0FA-27B5-F9031EA74EC7}"/>
          </ac:spMkLst>
        </pc:spChg>
        <pc:graphicFrameChg chg="mod">
          <ac:chgData name="Agnete Børresen" userId="beb44714-a3b9-4f36-ba29-676199a49747" providerId="ADAL" clId="{170C3D36-4E53-4950-A859-03AACE1DA392}" dt="2024-01-30T14:43:57.981" v="18"/>
          <ac:graphicFrameMkLst>
            <pc:docMk/>
            <pc:sldMk cId="4175199990" sldId="5259"/>
            <ac:graphicFrameMk id="4" creationId="{C99610D5-1DF5-69D6-A988-794E977CCD0A}"/>
          </ac:graphicFrameMkLst>
        </pc:graphicFrameChg>
        <pc:graphicFrameChg chg="mod">
          <ac:chgData name="Agnete Børresen" userId="beb44714-a3b9-4f36-ba29-676199a49747" providerId="ADAL" clId="{170C3D36-4E53-4950-A859-03AACE1DA392}" dt="2024-02-15T09:56:35.626" v="13677" actId="1076"/>
          <ac:graphicFrameMkLst>
            <pc:docMk/>
            <pc:sldMk cId="4175199990" sldId="5259"/>
            <ac:graphicFrameMk id="13" creationId="{FD522594-8683-42A5-1F93-3B482F47597C}"/>
          </ac:graphicFrameMkLst>
        </pc:graphicFrameChg>
      </pc:sldChg>
      <pc:sldChg chg="addSp delSp modSp del mod modShow">
        <pc:chgData name="Agnete Børresen" userId="beb44714-a3b9-4f36-ba29-676199a49747" providerId="ADAL" clId="{170C3D36-4E53-4950-A859-03AACE1DA392}" dt="2024-02-01T12:09:10.210" v="958" actId="2696"/>
        <pc:sldMkLst>
          <pc:docMk/>
          <pc:sldMk cId="1488414419" sldId="5260"/>
        </pc:sldMkLst>
        <pc:spChg chg="add del mod">
          <ac:chgData name="Agnete Børresen" userId="beb44714-a3b9-4f36-ba29-676199a49747" providerId="ADAL" clId="{170C3D36-4E53-4950-A859-03AACE1DA392}" dt="2024-01-31T08:26:50.915" v="259" actId="478"/>
          <ac:spMkLst>
            <pc:docMk/>
            <pc:sldMk cId="1488414419" sldId="5260"/>
            <ac:spMk id="3" creationId="{2C31E7AC-6C1F-7AD9-6BFE-96526F9B5178}"/>
          </ac:spMkLst>
        </pc:spChg>
        <pc:graphicFrameChg chg="mod modGraphic">
          <ac:chgData name="Agnete Børresen" userId="beb44714-a3b9-4f36-ba29-676199a49747" providerId="ADAL" clId="{170C3D36-4E53-4950-A859-03AACE1DA392}" dt="2024-01-31T08:22:25.046" v="258" actId="20577"/>
          <ac:graphicFrameMkLst>
            <pc:docMk/>
            <pc:sldMk cId="1488414419" sldId="5260"/>
            <ac:graphicFrameMk id="4" creationId="{EE68B999-911E-4D92-85E6-EF6B3EFD4DF2}"/>
          </ac:graphicFrameMkLst>
        </pc:graphicFrameChg>
      </pc:sldChg>
      <pc:sldChg chg="del">
        <pc:chgData name="Agnete Børresen" userId="beb44714-a3b9-4f36-ba29-676199a49747" providerId="ADAL" clId="{170C3D36-4E53-4950-A859-03AACE1DA392}" dt="2024-01-30T14:46:39.522" v="161" actId="47"/>
        <pc:sldMkLst>
          <pc:docMk/>
          <pc:sldMk cId="1119221100" sldId="5261"/>
        </pc:sldMkLst>
      </pc:sldChg>
      <pc:sldChg chg="del">
        <pc:chgData name="Agnete Børresen" userId="beb44714-a3b9-4f36-ba29-676199a49747" providerId="ADAL" clId="{170C3D36-4E53-4950-A859-03AACE1DA392}" dt="2024-01-30T14:46:39.522" v="161" actId="47"/>
        <pc:sldMkLst>
          <pc:docMk/>
          <pc:sldMk cId="328622368" sldId="5262"/>
        </pc:sldMkLst>
      </pc:sldChg>
      <pc:sldChg chg="del">
        <pc:chgData name="Agnete Børresen" userId="beb44714-a3b9-4f36-ba29-676199a49747" providerId="ADAL" clId="{170C3D36-4E53-4950-A859-03AACE1DA392}" dt="2024-01-30T14:46:39.522" v="161" actId="47"/>
        <pc:sldMkLst>
          <pc:docMk/>
          <pc:sldMk cId="4222908143" sldId="5263"/>
        </pc:sldMkLst>
      </pc:sldChg>
      <pc:sldChg chg="del">
        <pc:chgData name="Agnete Børresen" userId="beb44714-a3b9-4f36-ba29-676199a49747" providerId="ADAL" clId="{170C3D36-4E53-4950-A859-03AACE1DA392}" dt="2024-01-30T14:46:39.522" v="161" actId="47"/>
        <pc:sldMkLst>
          <pc:docMk/>
          <pc:sldMk cId="137695199" sldId="5264"/>
        </pc:sldMkLst>
      </pc:sldChg>
      <pc:sldChg chg="del">
        <pc:chgData name="Agnete Børresen" userId="beb44714-a3b9-4f36-ba29-676199a49747" providerId="ADAL" clId="{170C3D36-4E53-4950-A859-03AACE1DA392}" dt="2024-01-30T14:46:39.522" v="161" actId="47"/>
        <pc:sldMkLst>
          <pc:docMk/>
          <pc:sldMk cId="1743898747" sldId="5265"/>
        </pc:sldMkLst>
      </pc:sldChg>
      <pc:sldChg chg="addSp delSp modSp mod modNotesTx">
        <pc:chgData name="Agnete Børresen" userId="beb44714-a3b9-4f36-ba29-676199a49747" providerId="ADAL" clId="{170C3D36-4E53-4950-A859-03AACE1DA392}" dt="2024-02-14T09:29:43.421" v="13668"/>
        <pc:sldMkLst>
          <pc:docMk/>
          <pc:sldMk cId="2776252487" sldId="5266"/>
        </pc:sldMkLst>
        <pc:spChg chg="mod">
          <ac:chgData name="Agnete Børresen" userId="beb44714-a3b9-4f36-ba29-676199a49747" providerId="ADAL" clId="{170C3D36-4E53-4950-A859-03AACE1DA392}" dt="2024-02-01T13:59:51.468" v="3876" actId="1035"/>
          <ac:spMkLst>
            <pc:docMk/>
            <pc:sldMk cId="2776252487" sldId="5266"/>
            <ac:spMk id="2" creationId="{70EB31CE-3179-435F-97F9-F0D8679FE6A3}"/>
          </ac:spMkLst>
        </pc:spChg>
        <pc:spChg chg="add del mod">
          <ac:chgData name="Agnete Børresen" userId="beb44714-a3b9-4f36-ba29-676199a49747" providerId="ADAL" clId="{170C3D36-4E53-4950-A859-03AACE1DA392}" dt="2024-01-31T10:33:46.839" v="284" actId="478"/>
          <ac:spMkLst>
            <pc:docMk/>
            <pc:sldMk cId="2776252487" sldId="5266"/>
            <ac:spMk id="3" creationId="{4381B98A-6A2C-0ED4-B975-A22740CCD6F9}"/>
          </ac:spMkLst>
        </pc:spChg>
        <pc:spChg chg="del mod">
          <ac:chgData name="Agnete Børresen" userId="beb44714-a3b9-4f36-ba29-676199a49747" providerId="ADAL" clId="{170C3D36-4E53-4950-A859-03AACE1DA392}" dt="2024-02-01T13:49:30.108" v="3612" actId="478"/>
          <ac:spMkLst>
            <pc:docMk/>
            <pc:sldMk cId="2776252487" sldId="5266"/>
            <ac:spMk id="6" creationId="{0E0625F4-FB42-47A0-B7DF-A0C7756FC391}"/>
          </ac:spMkLst>
        </pc:spChg>
        <pc:spChg chg="mod">
          <ac:chgData name="Agnete Børresen" userId="beb44714-a3b9-4f36-ba29-676199a49747" providerId="ADAL" clId="{170C3D36-4E53-4950-A859-03AACE1DA392}" dt="2024-02-01T13:54:49.328" v="3696" actId="1076"/>
          <ac:spMkLst>
            <pc:docMk/>
            <pc:sldMk cId="2776252487" sldId="5266"/>
            <ac:spMk id="7" creationId="{668F12B8-0C32-4CD9-BAF1-A22CFF4309BD}"/>
          </ac:spMkLst>
        </pc:spChg>
        <pc:spChg chg="del">
          <ac:chgData name="Agnete Børresen" userId="beb44714-a3b9-4f36-ba29-676199a49747" providerId="ADAL" clId="{170C3D36-4E53-4950-A859-03AACE1DA392}" dt="2024-02-01T13:49:25.338" v="3611" actId="478"/>
          <ac:spMkLst>
            <pc:docMk/>
            <pc:sldMk cId="2776252487" sldId="5266"/>
            <ac:spMk id="8" creationId="{348135EB-F59B-4D8C-8478-DA628D85A431}"/>
          </ac:spMkLst>
        </pc:spChg>
        <pc:spChg chg="del">
          <ac:chgData name="Agnete Børresen" userId="beb44714-a3b9-4f36-ba29-676199a49747" providerId="ADAL" clId="{170C3D36-4E53-4950-A859-03AACE1DA392}" dt="2024-02-01T13:51:31.388" v="3643" actId="478"/>
          <ac:spMkLst>
            <pc:docMk/>
            <pc:sldMk cId="2776252487" sldId="5266"/>
            <ac:spMk id="9" creationId="{8FEB23A3-17EA-4F73-9C62-D10C7ED0CA4F}"/>
          </ac:spMkLst>
        </pc:spChg>
        <pc:spChg chg="add mod">
          <ac:chgData name="Agnete Børresen" userId="beb44714-a3b9-4f36-ba29-676199a49747" providerId="ADAL" clId="{170C3D36-4E53-4950-A859-03AACE1DA392}" dt="2024-02-01T13:59:51.468" v="3876" actId="1035"/>
          <ac:spMkLst>
            <pc:docMk/>
            <pc:sldMk cId="2776252487" sldId="5266"/>
            <ac:spMk id="13" creationId="{B8CEE18A-BFEB-EDAD-3C3B-EC7095E4A16B}"/>
          </ac:spMkLst>
        </pc:spChg>
        <pc:spChg chg="add mod">
          <ac:chgData name="Agnete Børresen" userId="beb44714-a3b9-4f36-ba29-676199a49747" providerId="ADAL" clId="{170C3D36-4E53-4950-A859-03AACE1DA392}" dt="2024-02-01T13:57:56.877" v="3827" actId="1076"/>
          <ac:spMkLst>
            <pc:docMk/>
            <pc:sldMk cId="2776252487" sldId="5266"/>
            <ac:spMk id="14" creationId="{E4B3418E-2761-9753-D470-FFB82A8215A3}"/>
          </ac:spMkLst>
        </pc:spChg>
        <pc:spChg chg="add del mod">
          <ac:chgData name="Agnete Børresen" userId="beb44714-a3b9-4f36-ba29-676199a49747" providerId="ADAL" clId="{170C3D36-4E53-4950-A859-03AACE1DA392}" dt="2024-02-12T07:47:10.471" v="11223" actId="478"/>
          <ac:spMkLst>
            <pc:docMk/>
            <pc:sldMk cId="2776252487" sldId="5266"/>
            <ac:spMk id="15" creationId="{0703C7A8-5745-538B-C863-AD579B83B070}"/>
          </ac:spMkLst>
        </pc:spChg>
        <pc:spChg chg="add mod">
          <ac:chgData name="Agnete Børresen" userId="beb44714-a3b9-4f36-ba29-676199a49747" providerId="ADAL" clId="{170C3D36-4E53-4950-A859-03AACE1DA392}" dt="2024-02-01T13:59:59.887" v="3877" actId="1076"/>
          <ac:spMkLst>
            <pc:docMk/>
            <pc:sldMk cId="2776252487" sldId="5266"/>
            <ac:spMk id="16" creationId="{EA358EB7-DA35-CACF-D3E5-3BFA12D02AED}"/>
          </ac:spMkLst>
        </pc:spChg>
        <pc:spChg chg="add mod">
          <ac:chgData name="Agnete Børresen" userId="beb44714-a3b9-4f36-ba29-676199a49747" providerId="ADAL" clId="{170C3D36-4E53-4950-A859-03AACE1DA392}" dt="2024-02-01T13:54:31.036" v="3693" actId="255"/>
          <ac:spMkLst>
            <pc:docMk/>
            <pc:sldMk cId="2776252487" sldId="5266"/>
            <ac:spMk id="17" creationId="{2FDB6983-2BED-4F26-CC45-01F28888D477}"/>
          </ac:spMkLst>
        </pc:spChg>
        <pc:spChg chg="add mod">
          <ac:chgData name="Agnete Børresen" userId="beb44714-a3b9-4f36-ba29-676199a49747" providerId="ADAL" clId="{170C3D36-4E53-4950-A859-03AACE1DA392}" dt="2024-02-01T13:58:24.718" v="3830" actId="255"/>
          <ac:spMkLst>
            <pc:docMk/>
            <pc:sldMk cId="2776252487" sldId="5266"/>
            <ac:spMk id="20" creationId="{0462EE5C-0AF7-C694-DB47-DFEA363DF4D5}"/>
          </ac:spMkLst>
        </pc:spChg>
        <pc:spChg chg="add mod">
          <ac:chgData name="Agnete Børresen" userId="beb44714-a3b9-4f36-ba29-676199a49747" providerId="ADAL" clId="{170C3D36-4E53-4950-A859-03AACE1DA392}" dt="2024-02-01T13:57:50.228" v="3826" actId="1076"/>
          <ac:spMkLst>
            <pc:docMk/>
            <pc:sldMk cId="2776252487" sldId="5266"/>
            <ac:spMk id="21" creationId="{F3E14FF7-25B4-8394-BA43-C5BA2D991B17}"/>
          </ac:spMkLst>
        </pc:spChg>
        <pc:spChg chg="add mod">
          <ac:chgData name="Agnete Børresen" userId="beb44714-a3b9-4f36-ba29-676199a49747" providerId="ADAL" clId="{170C3D36-4E53-4950-A859-03AACE1DA392}" dt="2024-02-01T14:01:09.497" v="3909" actId="207"/>
          <ac:spMkLst>
            <pc:docMk/>
            <pc:sldMk cId="2776252487" sldId="5266"/>
            <ac:spMk id="23" creationId="{E14C1F23-4CF8-D026-1E14-0A400C7E23A3}"/>
          </ac:spMkLst>
        </pc:spChg>
        <pc:spChg chg="add mod ord">
          <ac:chgData name="Agnete Børresen" userId="beb44714-a3b9-4f36-ba29-676199a49747" providerId="ADAL" clId="{170C3D36-4E53-4950-A859-03AACE1DA392}" dt="2024-02-01T14:01:15.008" v="3915" actId="1037"/>
          <ac:spMkLst>
            <pc:docMk/>
            <pc:sldMk cId="2776252487" sldId="5266"/>
            <ac:spMk id="24" creationId="{6DA5091B-CF8D-B161-B633-E302C54289F4}"/>
          </ac:spMkLst>
        </pc:spChg>
        <pc:picChg chg="add mod modCrop">
          <ac:chgData name="Agnete Børresen" userId="beb44714-a3b9-4f36-ba29-676199a49747" providerId="ADAL" clId="{170C3D36-4E53-4950-A859-03AACE1DA392}" dt="2024-02-12T07:47:14.493" v="11224" actId="1076"/>
          <ac:picMkLst>
            <pc:docMk/>
            <pc:sldMk cId="2776252487" sldId="5266"/>
            <ac:picMk id="5" creationId="{CF0863FB-71B0-02A0-7569-11BCEFA79334}"/>
          </ac:picMkLst>
        </pc:picChg>
        <pc:picChg chg="add mod">
          <ac:chgData name="Agnete Børresen" userId="beb44714-a3b9-4f36-ba29-676199a49747" providerId="ADAL" clId="{170C3D36-4E53-4950-A859-03AACE1DA392}" dt="2024-02-01T13:59:14.408" v="3849" actId="1038"/>
          <ac:picMkLst>
            <pc:docMk/>
            <pc:sldMk cId="2776252487" sldId="5266"/>
            <ac:picMk id="18" creationId="{81F3B4D8-1C36-3308-9CA1-4A14E78A4B1D}"/>
          </ac:picMkLst>
        </pc:picChg>
        <pc:picChg chg="add mod">
          <ac:chgData name="Agnete Børresen" userId="beb44714-a3b9-4f36-ba29-676199a49747" providerId="ADAL" clId="{170C3D36-4E53-4950-A859-03AACE1DA392}" dt="2024-02-01T13:57:23.178" v="3822" actId="14100"/>
          <ac:picMkLst>
            <pc:docMk/>
            <pc:sldMk cId="2776252487" sldId="5266"/>
            <ac:picMk id="22" creationId="{04FDD276-9B20-59B2-35D9-B8A9396FF55C}"/>
          </ac:picMkLst>
        </pc:picChg>
        <pc:picChg chg="del">
          <ac:chgData name="Agnete Børresen" userId="beb44714-a3b9-4f36-ba29-676199a49747" providerId="ADAL" clId="{170C3D36-4E53-4950-A859-03AACE1DA392}" dt="2024-01-31T10:39:24.952" v="479" actId="478"/>
          <ac:picMkLst>
            <pc:docMk/>
            <pc:sldMk cId="2776252487" sldId="5266"/>
            <ac:picMk id="1026" creationId="{CE079663-8FDA-1CB9-92D7-31F282F3B078}"/>
          </ac:picMkLst>
        </pc:picChg>
        <pc:picChg chg="add mod">
          <ac:chgData name="Agnete Børresen" userId="beb44714-a3b9-4f36-ba29-676199a49747" providerId="ADAL" clId="{170C3D36-4E53-4950-A859-03AACE1DA392}" dt="2024-02-01T13:59:37.769" v="3862" actId="1076"/>
          <ac:picMkLst>
            <pc:docMk/>
            <pc:sldMk cId="2776252487" sldId="5266"/>
            <ac:picMk id="2050" creationId="{6E2B4EF4-3A34-F490-CE1A-D7036A0BDF42}"/>
          </ac:picMkLst>
        </pc:picChg>
        <pc:cxnChg chg="add mod">
          <ac:chgData name="Agnete Børresen" userId="beb44714-a3b9-4f36-ba29-676199a49747" providerId="ADAL" clId="{170C3D36-4E53-4950-A859-03AACE1DA392}" dt="2024-02-01T13:54:08.288" v="3689" actId="14100"/>
          <ac:cxnSpMkLst>
            <pc:docMk/>
            <pc:sldMk cId="2776252487" sldId="5266"/>
            <ac:cxnSpMk id="4" creationId="{ECA7DC70-CF4E-E76A-E427-38C5E39C08EC}"/>
          </ac:cxnSpMkLst>
        </pc:cxnChg>
        <pc:cxnChg chg="add del mod">
          <ac:chgData name="Agnete Børresen" userId="beb44714-a3b9-4f36-ba29-676199a49747" providerId="ADAL" clId="{170C3D36-4E53-4950-A859-03AACE1DA392}" dt="2024-02-01T13:50:29.468" v="3627" actId="478"/>
          <ac:cxnSpMkLst>
            <pc:docMk/>
            <pc:sldMk cId="2776252487" sldId="5266"/>
            <ac:cxnSpMk id="5" creationId="{3D197C50-2EC6-1C3E-9D44-B6BBFC2218DD}"/>
          </ac:cxnSpMkLst>
        </pc:cxnChg>
        <pc:cxnChg chg="add mod">
          <ac:chgData name="Agnete Børresen" userId="beb44714-a3b9-4f36-ba29-676199a49747" providerId="ADAL" clId="{170C3D36-4E53-4950-A859-03AACE1DA392}" dt="2024-02-01T13:59:20.367" v="3857" actId="1036"/>
          <ac:cxnSpMkLst>
            <pc:docMk/>
            <pc:sldMk cId="2776252487" sldId="5266"/>
            <ac:cxnSpMk id="12" creationId="{B73BCA79-3F42-F0FB-E722-121119B3369D}"/>
          </ac:cxnSpMkLst>
        </pc:cxnChg>
      </pc:sldChg>
      <pc:sldChg chg="addSp delSp modSp add del mod">
        <pc:chgData name="Agnete Børresen" userId="beb44714-a3b9-4f36-ba29-676199a49747" providerId="ADAL" clId="{170C3D36-4E53-4950-A859-03AACE1DA392}" dt="2024-02-13T08:01:39.300" v="13081" actId="47"/>
        <pc:sldMkLst>
          <pc:docMk/>
          <pc:sldMk cId="415241666" sldId="5267"/>
        </pc:sldMkLst>
        <pc:spChg chg="del">
          <ac:chgData name="Agnete Børresen" userId="beb44714-a3b9-4f36-ba29-676199a49747" providerId="ADAL" clId="{170C3D36-4E53-4950-A859-03AACE1DA392}" dt="2024-02-12T12:09:44.754" v="11635" actId="478"/>
          <ac:spMkLst>
            <pc:docMk/>
            <pc:sldMk cId="415241666" sldId="5267"/>
            <ac:spMk id="4" creationId="{4D50FD2B-A986-3833-D754-7ACBC7049CBD}"/>
          </ac:spMkLst>
        </pc:spChg>
        <pc:picChg chg="add mod">
          <ac:chgData name="Agnete Børresen" userId="beb44714-a3b9-4f36-ba29-676199a49747" providerId="ADAL" clId="{170C3D36-4E53-4950-A859-03AACE1DA392}" dt="2024-02-12T12:09:47.348" v="11636" actId="1076"/>
          <ac:picMkLst>
            <pc:docMk/>
            <pc:sldMk cId="415241666" sldId="5267"/>
            <ac:picMk id="3" creationId="{958662B8-7799-89DB-C5FA-6CA3CDA50299}"/>
          </ac:picMkLst>
        </pc:picChg>
      </pc:sldChg>
      <pc:sldChg chg="addSp delSp modSp del mod modShow modNotesTx">
        <pc:chgData name="Agnete Børresen" userId="beb44714-a3b9-4f36-ba29-676199a49747" providerId="ADAL" clId="{170C3D36-4E53-4950-A859-03AACE1DA392}" dt="2024-02-01T14:09:00.296" v="3920" actId="2696"/>
        <pc:sldMkLst>
          <pc:docMk/>
          <pc:sldMk cId="1412159809" sldId="5267"/>
        </pc:sldMkLst>
        <pc:spChg chg="mod">
          <ac:chgData name="Agnete Børresen" userId="beb44714-a3b9-4f36-ba29-676199a49747" providerId="ADAL" clId="{170C3D36-4E53-4950-A859-03AACE1DA392}" dt="2024-01-31T10:34:20.038" v="316" actId="6549"/>
          <ac:spMkLst>
            <pc:docMk/>
            <pc:sldMk cId="1412159809" sldId="5267"/>
            <ac:spMk id="2" creationId="{70EB31CE-3179-435F-97F9-F0D8679FE6A3}"/>
          </ac:spMkLst>
        </pc:spChg>
        <pc:spChg chg="add del mod">
          <ac:chgData name="Agnete Børresen" userId="beb44714-a3b9-4f36-ba29-676199a49747" providerId="ADAL" clId="{170C3D36-4E53-4950-A859-03AACE1DA392}" dt="2024-01-31T10:34:23.797" v="317" actId="478"/>
          <ac:spMkLst>
            <pc:docMk/>
            <pc:sldMk cId="1412159809" sldId="5267"/>
            <ac:spMk id="3" creationId="{8E39EFBA-6F9A-6F06-C0DE-FC6B17D1855E}"/>
          </ac:spMkLst>
        </pc:spChg>
        <pc:spChg chg="add mod">
          <ac:chgData name="Agnete Børresen" userId="beb44714-a3b9-4f36-ba29-676199a49747" providerId="ADAL" clId="{170C3D36-4E53-4950-A859-03AACE1DA392}" dt="2024-01-31T10:35:17.839" v="350" actId="1076"/>
          <ac:spMkLst>
            <pc:docMk/>
            <pc:sldMk cId="1412159809" sldId="5267"/>
            <ac:spMk id="4" creationId="{4D50FD2B-A986-3833-D754-7ACBC7049CBD}"/>
          </ac:spMkLst>
        </pc:spChg>
        <pc:spChg chg="mod">
          <ac:chgData name="Agnete Børresen" userId="beb44714-a3b9-4f36-ba29-676199a49747" providerId="ADAL" clId="{170C3D36-4E53-4950-A859-03AACE1DA392}" dt="2024-01-31T10:34:40.499" v="342" actId="20577"/>
          <ac:spMkLst>
            <pc:docMk/>
            <pc:sldMk cId="1412159809" sldId="5267"/>
            <ac:spMk id="6" creationId="{0E0625F4-FB42-47A0-B7DF-A0C7756FC391}"/>
          </ac:spMkLst>
        </pc:spChg>
        <pc:spChg chg="mod">
          <ac:chgData name="Agnete Børresen" userId="beb44714-a3b9-4f36-ba29-676199a49747" providerId="ADAL" clId="{170C3D36-4E53-4950-A859-03AACE1DA392}" dt="2024-01-31T10:34:37.627" v="340" actId="20577"/>
          <ac:spMkLst>
            <pc:docMk/>
            <pc:sldMk cId="1412159809" sldId="5267"/>
            <ac:spMk id="7" creationId="{668F12B8-0C32-4CD9-BAF1-A22CFF4309BD}"/>
          </ac:spMkLst>
        </pc:spChg>
        <pc:picChg chg="add del">
          <ac:chgData name="Agnete Børresen" userId="beb44714-a3b9-4f36-ba29-676199a49747" providerId="ADAL" clId="{170C3D36-4E53-4950-A859-03AACE1DA392}" dt="2024-01-31T10:35:12.744" v="349" actId="478"/>
          <ac:picMkLst>
            <pc:docMk/>
            <pc:sldMk cId="1412159809" sldId="5267"/>
            <ac:picMk id="1026" creationId="{A1F96EDE-D8A9-2F6B-4BB8-E96E991E07C6}"/>
          </ac:picMkLst>
        </pc:picChg>
      </pc:sldChg>
      <pc:sldChg chg="add del modNotesTx">
        <pc:chgData name="Agnete Børresen" userId="beb44714-a3b9-4f36-ba29-676199a49747" providerId="ADAL" clId="{170C3D36-4E53-4950-A859-03AACE1DA392}" dt="2024-02-13T08:01:39.300" v="13081" actId="47"/>
        <pc:sldMkLst>
          <pc:docMk/>
          <pc:sldMk cId="723509033" sldId="5268"/>
        </pc:sldMkLst>
      </pc:sldChg>
      <pc:sldChg chg="addSp delSp modSp del mod modShow">
        <pc:chgData name="Agnete Børresen" userId="beb44714-a3b9-4f36-ba29-676199a49747" providerId="ADAL" clId="{170C3D36-4E53-4950-A859-03AACE1DA392}" dt="2024-02-01T14:09:00.296" v="3920" actId="2696"/>
        <pc:sldMkLst>
          <pc:docMk/>
          <pc:sldMk cId="1540658484" sldId="5268"/>
        </pc:sldMkLst>
        <pc:spChg chg="mod">
          <ac:chgData name="Agnete Børresen" userId="beb44714-a3b9-4f36-ba29-676199a49747" providerId="ADAL" clId="{170C3D36-4E53-4950-A859-03AACE1DA392}" dt="2024-01-31T10:35:56.167" v="373" actId="20577"/>
          <ac:spMkLst>
            <pc:docMk/>
            <pc:sldMk cId="1540658484" sldId="5268"/>
            <ac:spMk id="2" creationId="{70EB31CE-3179-435F-97F9-F0D8679FE6A3}"/>
          </ac:spMkLst>
        </pc:spChg>
        <pc:spChg chg="add del mod">
          <ac:chgData name="Agnete Børresen" userId="beb44714-a3b9-4f36-ba29-676199a49747" providerId="ADAL" clId="{170C3D36-4E53-4950-A859-03AACE1DA392}" dt="2024-01-31T10:36:26.869" v="388" actId="478"/>
          <ac:spMkLst>
            <pc:docMk/>
            <pc:sldMk cId="1540658484" sldId="5268"/>
            <ac:spMk id="3" creationId="{D11C27BC-883F-2FF1-86B5-40D3C0891F25}"/>
          </ac:spMkLst>
        </pc:spChg>
        <pc:spChg chg="mod">
          <ac:chgData name="Agnete Børresen" userId="beb44714-a3b9-4f36-ba29-676199a49747" providerId="ADAL" clId="{170C3D36-4E53-4950-A859-03AACE1DA392}" dt="2024-01-31T10:36:22.534" v="387" actId="20577"/>
          <ac:spMkLst>
            <pc:docMk/>
            <pc:sldMk cId="1540658484" sldId="5268"/>
            <ac:spMk id="6" creationId="{0E0625F4-FB42-47A0-B7DF-A0C7756FC391}"/>
          </ac:spMkLst>
        </pc:spChg>
        <pc:spChg chg="mod">
          <ac:chgData name="Agnete Børresen" userId="beb44714-a3b9-4f36-ba29-676199a49747" providerId="ADAL" clId="{170C3D36-4E53-4950-A859-03AACE1DA392}" dt="2024-01-31T10:36:08.034" v="385" actId="20577"/>
          <ac:spMkLst>
            <pc:docMk/>
            <pc:sldMk cId="1540658484" sldId="5268"/>
            <ac:spMk id="7" creationId="{668F12B8-0C32-4CD9-BAF1-A22CFF4309BD}"/>
          </ac:spMkLst>
        </pc:spChg>
        <pc:picChg chg="add mod">
          <ac:chgData name="Agnete Børresen" userId="beb44714-a3b9-4f36-ba29-676199a49747" providerId="ADAL" clId="{170C3D36-4E53-4950-A859-03AACE1DA392}" dt="2024-01-31T10:35:32.149" v="354"/>
          <ac:picMkLst>
            <pc:docMk/>
            <pc:sldMk cId="1540658484" sldId="5268"/>
            <ac:picMk id="4" creationId="{15868872-CB58-4040-3E58-EF3C66C68190}"/>
          </ac:picMkLst>
        </pc:picChg>
        <pc:picChg chg="del">
          <ac:chgData name="Agnete Børresen" userId="beb44714-a3b9-4f36-ba29-676199a49747" providerId="ADAL" clId="{170C3D36-4E53-4950-A859-03AACE1DA392}" dt="2024-01-31T10:35:31.817" v="353" actId="478"/>
          <ac:picMkLst>
            <pc:docMk/>
            <pc:sldMk cId="1540658484" sldId="5268"/>
            <ac:picMk id="2050" creationId="{39A5E90C-24E8-87D4-101B-7805AD34BD3E}"/>
          </ac:picMkLst>
        </pc:picChg>
      </pc:sldChg>
      <pc:sldChg chg="addSp delSp modSp del mod modShow modNotesTx">
        <pc:chgData name="Agnete Børresen" userId="beb44714-a3b9-4f36-ba29-676199a49747" providerId="ADAL" clId="{170C3D36-4E53-4950-A859-03AACE1DA392}" dt="2024-02-01T14:09:00.296" v="3920" actId="2696"/>
        <pc:sldMkLst>
          <pc:docMk/>
          <pc:sldMk cId="189057643" sldId="5269"/>
        </pc:sldMkLst>
        <pc:spChg chg="mod">
          <ac:chgData name="Agnete Børresen" userId="beb44714-a3b9-4f36-ba29-676199a49747" providerId="ADAL" clId="{170C3D36-4E53-4950-A859-03AACE1DA392}" dt="2024-01-31T10:37:07.524" v="422" actId="14100"/>
          <ac:spMkLst>
            <pc:docMk/>
            <pc:sldMk cId="189057643" sldId="5269"/>
            <ac:spMk id="2" creationId="{70EB31CE-3179-435F-97F9-F0D8679FE6A3}"/>
          </ac:spMkLst>
        </pc:spChg>
        <pc:spChg chg="add del mod">
          <ac:chgData name="Agnete Børresen" userId="beb44714-a3b9-4f36-ba29-676199a49747" providerId="ADAL" clId="{170C3D36-4E53-4950-A859-03AACE1DA392}" dt="2024-01-31T10:37:10.965" v="423" actId="478"/>
          <ac:spMkLst>
            <pc:docMk/>
            <pc:sldMk cId="189057643" sldId="5269"/>
            <ac:spMk id="3" creationId="{1201B3AE-31FA-7746-F3CC-53238915BDFD}"/>
          </ac:spMkLst>
        </pc:spChg>
        <pc:spChg chg="mod">
          <ac:chgData name="Agnete Børresen" userId="beb44714-a3b9-4f36-ba29-676199a49747" providerId="ADAL" clId="{170C3D36-4E53-4950-A859-03AACE1DA392}" dt="2024-01-31T10:37:53.273" v="466" actId="20577"/>
          <ac:spMkLst>
            <pc:docMk/>
            <pc:sldMk cId="189057643" sldId="5269"/>
            <ac:spMk id="6" creationId="{0E0625F4-FB42-47A0-B7DF-A0C7756FC391}"/>
          </ac:spMkLst>
        </pc:spChg>
        <pc:spChg chg="mod">
          <ac:chgData name="Agnete Børresen" userId="beb44714-a3b9-4f36-ba29-676199a49747" providerId="ADAL" clId="{170C3D36-4E53-4950-A859-03AACE1DA392}" dt="2024-01-31T10:37:28.362" v="464" actId="20577"/>
          <ac:spMkLst>
            <pc:docMk/>
            <pc:sldMk cId="189057643" sldId="5269"/>
            <ac:spMk id="7" creationId="{668F12B8-0C32-4CD9-BAF1-A22CFF4309BD}"/>
          </ac:spMkLst>
        </pc:spChg>
        <pc:spChg chg="mod">
          <ac:chgData name="Agnete Børresen" userId="beb44714-a3b9-4f36-ba29-676199a49747" providerId="ADAL" clId="{170C3D36-4E53-4950-A859-03AACE1DA392}" dt="2024-01-31T10:38:03.750" v="468" actId="20577"/>
          <ac:spMkLst>
            <pc:docMk/>
            <pc:sldMk cId="189057643" sldId="5269"/>
            <ac:spMk id="10" creationId="{A81F0F4D-17C9-4E8D-8C6A-36D5759D5C39}"/>
          </ac:spMkLst>
        </pc:spChg>
        <pc:picChg chg="add mod">
          <ac:chgData name="Agnete Børresen" userId="beb44714-a3b9-4f36-ba29-676199a49747" providerId="ADAL" clId="{170C3D36-4E53-4950-A859-03AACE1DA392}" dt="2024-01-31T10:38:54.233" v="475" actId="1076"/>
          <ac:picMkLst>
            <pc:docMk/>
            <pc:sldMk cId="189057643" sldId="5269"/>
            <ac:picMk id="1026" creationId="{2A925B3D-416F-09A0-5848-96690240E104}"/>
          </ac:picMkLst>
        </pc:picChg>
        <pc:picChg chg="del">
          <ac:chgData name="Agnete Børresen" userId="beb44714-a3b9-4f36-ba29-676199a49747" providerId="ADAL" clId="{170C3D36-4E53-4950-A859-03AACE1DA392}" dt="2024-01-31T10:38:42.087" v="474" actId="478"/>
          <ac:picMkLst>
            <pc:docMk/>
            <pc:sldMk cId="189057643" sldId="5269"/>
            <ac:picMk id="3074" creationId="{637C5BFB-2462-D748-F82E-B7AD2A651954}"/>
          </ac:picMkLst>
        </pc:picChg>
      </pc:sldChg>
      <pc:sldChg chg="add del">
        <pc:chgData name="Agnete Børresen" userId="beb44714-a3b9-4f36-ba29-676199a49747" providerId="ADAL" clId="{170C3D36-4E53-4950-A859-03AACE1DA392}" dt="2024-02-13T08:01:39.300" v="13081" actId="47"/>
        <pc:sldMkLst>
          <pc:docMk/>
          <pc:sldMk cId="4274732746" sldId="5269"/>
        </pc:sldMkLst>
      </pc:sldChg>
      <pc:sldChg chg="addSp delSp modSp mod modNotesTx">
        <pc:chgData name="Agnete Børresen" userId="beb44714-a3b9-4f36-ba29-676199a49747" providerId="ADAL" clId="{170C3D36-4E53-4950-A859-03AACE1DA392}" dt="2024-02-13T09:13:12.467" v="13665" actId="20577"/>
        <pc:sldMkLst>
          <pc:docMk/>
          <pc:sldMk cId="878317269" sldId="5270"/>
        </pc:sldMkLst>
        <pc:spChg chg="mod">
          <ac:chgData name="Agnete Børresen" userId="beb44714-a3b9-4f36-ba29-676199a49747" providerId="ADAL" clId="{170C3D36-4E53-4950-A859-03AACE1DA392}" dt="2024-01-30T14:49:37.645" v="189" actId="14100"/>
          <ac:spMkLst>
            <pc:docMk/>
            <pc:sldMk cId="878317269" sldId="5270"/>
            <ac:spMk id="6" creationId="{4085222F-1A15-4835-97EF-8797AD4C11DE}"/>
          </ac:spMkLst>
        </pc:spChg>
        <pc:picChg chg="del">
          <ac:chgData name="Agnete Børresen" userId="beb44714-a3b9-4f36-ba29-676199a49747" providerId="ADAL" clId="{170C3D36-4E53-4950-A859-03AACE1DA392}" dt="2024-01-30T14:47:44.540" v="166" actId="478"/>
          <ac:picMkLst>
            <pc:docMk/>
            <pc:sldMk cId="878317269" sldId="5270"/>
            <ac:picMk id="12" creationId="{5DE720A4-FECD-AAE8-0B9C-9A7F4B67EC4D}"/>
          </ac:picMkLst>
        </pc:picChg>
        <pc:picChg chg="add del">
          <ac:chgData name="Agnete Børresen" userId="beb44714-a3b9-4f36-ba29-676199a49747" providerId="ADAL" clId="{170C3D36-4E53-4950-A859-03AACE1DA392}" dt="2024-01-30T14:47:18.280" v="163" actId="478"/>
          <ac:picMkLst>
            <pc:docMk/>
            <pc:sldMk cId="878317269" sldId="5270"/>
            <ac:picMk id="1026" creationId="{45EAFCBA-2061-83E0-36DF-487C5D282C43}"/>
          </ac:picMkLst>
        </pc:picChg>
        <pc:picChg chg="add mod">
          <ac:chgData name="Agnete Børresen" userId="beb44714-a3b9-4f36-ba29-676199a49747" providerId="ADAL" clId="{170C3D36-4E53-4950-A859-03AACE1DA392}" dt="2024-01-30T14:49:06.571" v="187" actId="732"/>
          <ac:picMkLst>
            <pc:docMk/>
            <pc:sldMk cId="878317269" sldId="5270"/>
            <ac:picMk id="1028" creationId="{E4E2C7DF-FBCA-7813-68D9-9AB92D6EDE6D}"/>
          </ac:picMkLst>
        </pc:picChg>
      </pc:sldChg>
      <pc:sldChg chg="addSp modSp new mod ord modClrScheme chgLayout modNotesTx">
        <pc:chgData name="Agnete Børresen" userId="beb44714-a3b9-4f36-ba29-676199a49747" providerId="ADAL" clId="{170C3D36-4E53-4950-A859-03AACE1DA392}" dt="2024-02-09T07:30:17.983" v="11165" actId="20577"/>
        <pc:sldMkLst>
          <pc:docMk/>
          <pc:sldMk cId="2155701523" sldId="5271"/>
        </pc:sldMkLst>
        <pc:spChg chg="mod">
          <ac:chgData name="Agnete Børresen" userId="beb44714-a3b9-4f36-ba29-676199a49747" providerId="ADAL" clId="{170C3D36-4E53-4950-A859-03AACE1DA392}" dt="2024-02-09T07:29:14.578" v="10971" actId="313"/>
          <ac:spMkLst>
            <pc:docMk/>
            <pc:sldMk cId="2155701523" sldId="5271"/>
            <ac:spMk id="2" creationId="{9E87EEBA-871E-40BD-7039-60141894A2EA}"/>
          </ac:spMkLst>
        </pc:spChg>
        <pc:spChg chg="mod">
          <ac:chgData name="Agnete Børresen" userId="beb44714-a3b9-4f36-ba29-676199a49747" providerId="ADAL" clId="{170C3D36-4E53-4950-A859-03AACE1DA392}" dt="2024-02-01T12:35:45.722" v="2139" actId="20577"/>
          <ac:spMkLst>
            <pc:docMk/>
            <pc:sldMk cId="2155701523" sldId="5271"/>
            <ac:spMk id="3" creationId="{16A74563-EA0E-BED0-D3EC-187239C1F629}"/>
          </ac:spMkLst>
        </pc:spChg>
        <pc:spChg chg="add mod">
          <ac:chgData name="Agnete Børresen" userId="beb44714-a3b9-4f36-ba29-676199a49747" providerId="ADAL" clId="{170C3D36-4E53-4950-A859-03AACE1DA392}" dt="2024-02-01T13:42:50.849" v="3167" actId="1076"/>
          <ac:spMkLst>
            <pc:docMk/>
            <pc:sldMk cId="2155701523" sldId="5271"/>
            <ac:spMk id="5" creationId="{0BE43014-8761-F039-9B39-4D022BA39BA0}"/>
          </ac:spMkLst>
        </pc:spChg>
        <pc:spChg chg="add mod ord">
          <ac:chgData name="Agnete Børresen" userId="beb44714-a3b9-4f36-ba29-676199a49747" providerId="ADAL" clId="{170C3D36-4E53-4950-A859-03AACE1DA392}" dt="2024-02-01T13:45:57.268" v="3204" actId="2085"/>
          <ac:spMkLst>
            <pc:docMk/>
            <pc:sldMk cId="2155701523" sldId="5271"/>
            <ac:spMk id="6" creationId="{36277B22-26D6-6C69-23A1-8E2083DA6F0E}"/>
          </ac:spMkLst>
        </pc:spChg>
        <pc:picChg chg="add mod">
          <ac:chgData name="Agnete Børresen" userId="beb44714-a3b9-4f36-ba29-676199a49747" providerId="ADAL" clId="{170C3D36-4E53-4950-A859-03AACE1DA392}" dt="2024-02-01T13:42:56.119" v="3169" actId="1076"/>
          <ac:picMkLst>
            <pc:docMk/>
            <pc:sldMk cId="2155701523" sldId="5271"/>
            <ac:picMk id="1026" creationId="{0D556C47-E812-6884-707A-ACBF10F1C059}"/>
          </ac:picMkLst>
        </pc:picChg>
      </pc:sldChg>
      <pc:sldChg chg="modSp add del mod">
        <pc:chgData name="Agnete Børresen" userId="beb44714-a3b9-4f36-ba29-676199a49747" providerId="ADAL" clId="{170C3D36-4E53-4950-A859-03AACE1DA392}" dt="2024-02-01T12:16:38.444" v="993" actId="47"/>
        <pc:sldMkLst>
          <pc:docMk/>
          <pc:sldMk cId="3579098810" sldId="5272"/>
        </pc:sldMkLst>
        <pc:spChg chg="mod">
          <ac:chgData name="Agnete Børresen" userId="beb44714-a3b9-4f36-ba29-676199a49747" providerId="ADAL" clId="{170C3D36-4E53-4950-A859-03AACE1DA392}" dt="2024-01-30T14:45:24.512" v="69" actId="20577"/>
          <ac:spMkLst>
            <pc:docMk/>
            <pc:sldMk cId="3579098810" sldId="5272"/>
            <ac:spMk id="2" creationId="{9E87EEBA-871E-40BD-7039-60141894A2EA}"/>
          </ac:spMkLst>
        </pc:spChg>
      </pc:sldChg>
      <pc:sldChg chg="modSp add del mod">
        <pc:chgData name="Agnete Børresen" userId="beb44714-a3b9-4f36-ba29-676199a49747" providerId="ADAL" clId="{170C3D36-4E53-4950-A859-03AACE1DA392}" dt="2024-02-01T11:50:03.714" v="560" actId="47"/>
        <pc:sldMkLst>
          <pc:docMk/>
          <pc:sldMk cId="3806296585" sldId="5273"/>
        </pc:sldMkLst>
        <pc:spChg chg="mod">
          <ac:chgData name="Agnete Børresen" userId="beb44714-a3b9-4f36-ba29-676199a49747" providerId="ADAL" clId="{170C3D36-4E53-4950-A859-03AACE1DA392}" dt="2024-01-30T14:46:10.752" v="115" actId="20577"/>
          <ac:spMkLst>
            <pc:docMk/>
            <pc:sldMk cId="3806296585" sldId="5273"/>
            <ac:spMk id="2" creationId="{9E87EEBA-871E-40BD-7039-60141894A2EA}"/>
          </ac:spMkLst>
        </pc:spChg>
      </pc:sldChg>
      <pc:sldChg chg="addSp modSp add mod ord modNotesTx">
        <pc:chgData name="Agnete Børresen" userId="beb44714-a3b9-4f36-ba29-676199a49747" providerId="ADAL" clId="{170C3D36-4E53-4950-A859-03AACE1DA392}" dt="2024-02-13T08:52:01.769" v="13585" actId="20577"/>
        <pc:sldMkLst>
          <pc:docMk/>
          <pc:sldMk cId="1541091210" sldId="5274"/>
        </pc:sldMkLst>
        <pc:spChg chg="mod">
          <ac:chgData name="Agnete Børresen" userId="beb44714-a3b9-4f36-ba29-676199a49747" providerId="ADAL" clId="{170C3D36-4E53-4950-A859-03AACE1DA392}" dt="2024-02-13T07:23:24.395" v="11751" actId="20577"/>
          <ac:spMkLst>
            <pc:docMk/>
            <pc:sldMk cId="1541091210" sldId="5274"/>
            <ac:spMk id="2" creationId="{9E87EEBA-871E-40BD-7039-60141894A2EA}"/>
          </ac:spMkLst>
        </pc:spChg>
        <pc:spChg chg="mod">
          <ac:chgData name="Agnete Børresen" userId="beb44714-a3b9-4f36-ba29-676199a49747" providerId="ADAL" clId="{170C3D36-4E53-4950-A859-03AACE1DA392}" dt="2024-02-13T07:23:36.524" v="11772" actId="20577"/>
          <ac:spMkLst>
            <pc:docMk/>
            <pc:sldMk cId="1541091210" sldId="5274"/>
            <ac:spMk id="3" creationId="{16A74563-EA0E-BED0-D3EC-187239C1F629}"/>
          </ac:spMkLst>
        </pc:spChg>
        <pc:spChg chg="add mod">
          <ac:chgData name="Agnete Børresen" userId="beb44714-a3b9-4f36-ba29-676199a49747" providerId="ADAL" clId="{170C3D36-4E53-4950-A859-03AACE1DA392}" dt="2024-02-13T07:34:05.390" v="11861" actId="1076"/>
          <ac:spMkLst>
            <pc:docMk/>
            <pc:sldMk cId="1541091210" sldId="5274"/>
            <ac:spMk id="5" creationId="{B869FBDF-2438-E836-3D6E-1B7BF40ADE2C}"/>
          </ac:spMkLst>
        </pc:spChg>
        <pc:spChg chg="add mod ord">
          <ac:chgData name="Agnete Børresen" userId="beb44714-a3b9-4f36-ba29-676199a49747" providerId="ADAL" clId="{170C3D36-4E53-4950-A859-03AACE1DA392}" dt="2024-02-13T07:34:05.390" v="11861" actId="1076"/>
          <ac:spMkLst>
            <pc:docMk/>
            <pc:sldMk cId="1541091210" sldId="5274"/>
            <ac:spMk id="6" creationId="{11832C6D-4026-1E5E-69C6-959BF7CE6C3F}"/>
          </ac:spMkLst>
        </pc:spChg>
        <pc:picChg chg="add mod">
          <ac:chgData name="Agnete Børresen" userId="beb44714-a3b9-4f36-ba29-676199a49747" providerId="ADAL" clId="{170C3D36-4E53-4950-A859-03AACE1DA392}" dt="2024-02-01T13:44:14.740" v="3177" actId="1076"/>
          <ac:picMkLst>
            <pc:docMk/>
            <pc:sldMk cId="1541091210" sldId="5274"/>
            <ac:picMk id="2050" creationId="{3DB46A8A-2507-18B0-FE29-5C44F551ACCA}"/>
          </ac:picMkLst>
        </pc:picChg>
      </pc:sldChg>
      <pc:sldChg chg="add del mod modShow">
        <pc:chgData name="Agnete Børresen" userId="beb44714-a3b9-4f36-ba29-676199a49747" providerId="ADAL" clId="{170C3D36-4E53-4950-A859-03AACE1DA392}" dt="2024-02-01T14:09:00.296" v="3920" actId="2696"/>
        <pc:sldMkLst>
          <pc:docMk/>
          <pc:sldMk cId="1417939453" sldId="5275"/>
        </pc:sldMkLst>
      </pc:sldChg>
      <pc:sldChg chg="add del">
        <pc:chgData name="Agnete Børresen" userId="beb44714-a3b9-4f36-ba29-676199a49747" providerId="ADAL" clId="{170C3D36-4E53-4950-A859-03AACE1DA392}" dt="2024-02-13T08:01:39.300" v="13081" actId="47"/>
        <pc:sldMkLst>
          <pc:docMk/>
          <pc:sldMk cId="2144299758" sldId="5275"/>
        </pc:sldMkLst>
      </pc:sldChg>
      <pc:sldChg chg="addSp delSp modSp new mod modNotesTx">
        <pc:chgData name="Agnete Børresen" userId="beb44714-a3b9-4f36-ba29-676199a49747" providerId="ADAL" clId="{170C3D36-4E53-4950-A859-03AACE1DA392}" dt="2024-02-14T15:09:53.511" v="13674" actId="20577"/>
        <pc:sldMkLst>
          <pc:docMk/>
          <pc:sldMk cId="865399065" sldId="5276"/>
        </pc:sldMkLst>
        <pc:spChg chg="mod">
          <ac:chgData name="Agnete Børresen" userId="beb44714-a3b9-4f36-ba29-676199a49747" providerId="ADAL" clId="{170C3D36-4E53-4950-A859-03AACE1DA392}" dt="2024-02-14T15:09:47.678" v="13672" actId="20577"/>
          <ac:spMkLst>
            <pc:docMk/>
            <pc:sldMk cId="865399065" sldId="5276"/>
            <ac:spMk id="2" creationId="{43D6D1A0-FD2E-0B6A-E6C0-75BC1FFD8820}"/>
          </ac:spMkLst>
        </pc:spChg>
        <pc:spChg chg="mod">
          <ac:chgData name="Agnete Børresen" userId="beb44714-a3b9-4f36-ba29-676199a49747" providerId="ADAL" clId="{170C3D36-4E53-4950-A859-03AACE1DA392}" dt="2024-02-13T07:56:00.591" v="13016" actId="14100"/>
          <ac:spMkLst>
            <pc:docMk/>
            <pc:sldMk cId="865399065" sldId="5276"/>
            <ac:spMk id="3" creationId="{6A421935-234F-C4C7-6C46-6DB9BE1E30C3}"/>
          </ac:spMkLst>
        </pc:spChg>
        <pc:spChg chg="add mod">
          <ac:chgData name="Agnete Børresen" userId="beb44714-a3b9-4f36-ba29-676199a49747" providerId="ADAL" clId="{170C3D36-4E53-4950-A859-03AACE1DA392}" dt="2024-02-13T07:57:48.694" v="13080" actId="1076"/>
          <ac:spMkLst>
            <pc:docMk/>
            <pc:sldMk cId="865399065" sldId="5276"/>
            <ac:spMk id="4" creationId="{1FC3ACBC-B7EF-56BB-7C18-883D0732A72F}"/>
          </ac:spMkLst>
        </pc:spChg>
        <pc:spChg chg="add del">
          <ac:chgData name="Agnete Børresen" userId="beb44714-a3b9-4f36-ba29-676199a49747" providerId="ADAL" clId="{170C3D36-4E53-4950-A859-03AACE1DA392}" dt="2024-02-12T12:08:07.130" v="11605" actId="478"/>
          <ac:spMkLst>
            <pc:docMk/>
            <pc:sldMk cId="865399065" sldId="5276"/>
            <ac:spMk id="4" creationId="{B8B93D92-6482-39EF-1140-8E0310DF68E3}"/>
          </ac:spMkLst>
        </pc:spChg>
        <pc:spChg chg="add mod">
          <ac:chgData name="Agnete Børresen" userId="beb44714-a3b9-4f36-ba29-676199a49747" providerId="ADAL" clId="{170C3D36-4E53-4950-A859-03AACE1DA392}" dt="2024-02-13T08:07:16.296" v="13222" actId="20577"/>
          <ac:spMkLst>
            <pc:docMk/>
            <pc:sldMk cId="865399065" sldId="5276"/>
            <ac:spMk id="5" creationId="{52B031D1-C29B-3636-BE6F-B168345CC5A4}"/>
          </ac:spMkLst>
        </pc:spChg>
        <pc:spChg chg="add del">
          <ac:chgData name="Agnete Børresen" userId="beb44714-a3b9-4f36-ba29-676199a49747" providerId="ADAL" clId="{170C3D36-4E53-4950-A859-03AACE1DA392}" dt="2024-02-12T12:08:12.708" v="11607" actId="478"/>
          <ac:spMkLst>
            <pc:docMk/>
            <pc:sldMk cId="865399065" sldId="5276"/>
            <ac:spMk id="5" creationId="{68F1B311-5EE2-C29E-70B2-DC4D10BE41D5}"/>
          </ac:spMkLst>
        </pc:spChg>
        <pc:picChg chg="add mod modCrop">
          <ac:chgData name="Agnete Børresen" userId="beb44714-a3b9-4f36-ba29-676199a49747" providerId="ADAL" clId="{170C3D36-4E53-4950-A859-03AACE1DA392}" dt="2024-02-12T12:09:22.100" v="11631" actId="1035"/>
          <ac:picMkLst>
            <pc:docMk/>
            <pc:sldMk cId="865399065" sldId="5276"/>
            <ac:picMk id="7" creationId="{A3D08FF0-0DE4-886E-3B0E-446D1A32A191}"/>
          </ac:picMkLst>
        </pc:picChg>
        <pc:picChg chg="add mod modCrop">
          <ac:chgData name="Agnete Børresen" userId="beb44714-a3b9-4f36-ba29-676199a49747" providerId="ADAL" clId="{170C3D36-4E53-4950-A859-03AACE1DA392}" dt="2024-02-12T12:09:22.100" v="11631" actId="1035"/>
          <ac:picMkLst>
            <pc:docMk/>
            <pc:sldMk cId="865399065" sldId="5276"/>
            <ac:picMk id="9" creationId="{FC2E98CF-D957-18DD-D63E-F0CC77853A94}"/>
          </ac:picMkLst>
        </pc:picChg>
      </pc:sldChg>
    </pc:docChg>
  </pc:docChgLst>
  <pc:docChgLst>
    <pc:chgData name="Anne Margrethe Solheim Stormo" userId="S::anne.margrethe.solheim.stormo@geno.no::c3dcac78-3e28-49da-9881-e71d2b0ac267" providerId="AD" clId="Web-{D2D13746-C222-ACD2-9543-3B64FEFCE81E}"/>
    <pc:docChg chg="modSld">
      <pc:chgData name="Anne Margrethe Solheim Stormo" userId="S::anne.margrethe.solheim.stormo@geno.no::c3dcac78-3e28-49da-9881-e71d2b0ac267" providerId="AD" clId="Web-{D2D13746-C222-ACD2-9543-3B64FEFCE81E}" dt="2024-02-14T09:45:34.835" v="497"/>
      <pc:docMkLst>
        <pc:docMk/>
      </pc:docMkLst>
      <pc:sldChg chg="modNotes">
        <pc:chgData name="Anne Margrethe Solheim Stormo" userId="S::anne.margrethe.solheim.stormo@geno.no::c3dcac78-3e28-49da-9881-e71d2b0ac267" providerId="AD" clId="Web-{D2D13746-C222-ACD2-9543-3B64FEFCE81E}" dt="2024-02-14T08:33:36.294" v="401"/>
        <pc:sldMkLst>
          <pc:docMk/>
          <pc:sldMk cId="4175199990" sldId="5259"/>
        </pc:sldMkLst>
      </pc:sldChg>
      <pc:sldChg chg="modNotes">
        <pc:chgData name="Anne Margrethe Solheim Stormo" userId="S::anne.margrethe.solheim.stormo@geno.no::c3dcac78-3e28-49da-9881-e71d2b0ac267" providerId="AD" clId="Web-{D2D13746-C222-ACD2-9543-3B64FEFCE81E}" dt="2024-02-14T09:45:34.835" v="497"/>
        <pc:sldMkLst>
          <pc:docMk/>
          <pc:sldMk cId="2776252487" sldId="5266"/>
        </pc:sldMkLst>
      </pc:sldChg>
      <pc:sldChg chg="modNotes">
        <pc:chgData name="Anne Margrethe Solheim Stormo" userId="S::anne.margrethe.solheim.stormo@geno.no::c3dcac78-3e28-49da-9881-e71d2b0ac267" providerId="AD" clId="Web-{D2D13746-C222-ACD2-9543-3B64FEFCE81E}" dt="2024-02-14T09:44:27.551" v="486"/>
        <pc:sldMkLst>
          <pc:docMk/>
          <pc:sldMk cId="2155701523" sldId="5271"/>
        </pc:sldMkLst>
      </pc:sldChg>
      <pc:sldChg chg="modNotes">
        <pc:chgData name="Anne Margrethe Solheim Stormo" userId="S::anne.margrethe.solheim.stormo@geno.no::c3dcac78-3e28-49da-9881-e71d2b0ac267" providerId="AD" clId="Web-{D2D13746-C222-ACD2-9543-3B64FEFCE81E}" dt="2024-02-14T07:17:24.443" v="150"/>
        <pc:sldMkLst>
          <pc:docMk/>
          <pc:sldMk cId="1541091210" sldId="5274"/>
        </pc:sldMkLst>
      </pc:sldChg>
    </pc:docChg>
  </pc:docChgLst>
  <pc:docChgLst>
    <pc:chgData clId="Web-{D2D56681-313A-45D2-AD4A-8793AD26927C}"/>
    <pc:docChg chg="modSld">
      <pc:chgData name="" userId="" providerId="" clId="Web-{D2D56681-313A-45D2-AD4A-8793AD26927C}" dt="2024-02-14T06:34:19.421" v="4" actId="1076"/>
      <pc:docMkLst>
        <pc:docMk/>
      </pc:docMkLst>
      <pc:sldChg chg="modSp">
        <pc:chgData name="" userId="" providerId="" clId="Web-{D2D56681-313A-45D2-AD4A-8793AD26927C}" dt="2024-02-14T06:34:06.092" v="3" actId="1076"/>
        <pc:sldMkLst>
          <pc:docMk/>
          <pc:sldMk cId="819855874" sldId="5258"/>
        </pc:sldMkLst>
        <pc:picChg chg="mod">
          <ac:chgData name="" userId="" providerId="" clId="Web-{D2D56681-313A-45D2-AD4A-8793AD26927C}" dt="2024-02-14T06:34:06.092" v="3" actId="1076"/>
          <ac:picMkLst>
            <pc:docMk/>
            <pc:sldMk cId="819855874" sldId="5258"/>
            <ac:picMk id="7" creationId="{CAD43726-8DF9-4793-F0A9-8E9C97BA8CC0}"/>
          </ac:picMkLst>
        </pc:picChg>
      </pc:sldChg>
      <pc:sldChg chg="modSp">
        <pc:chgData name="" userId="" providerId="" clId="Web-{D2D56681-313A-45D2-AD4A-8793AD26927C}" dt="2024-02-14T06:34:19.421" v="4" actId="1076"/>
        <pc:sldMkLst>
          <pc:docMk/>
          <pc:sldMk cId="4175199990" sldId="5259"/>
        </pc:sldMkLst>
        <pc:graphicFrameChg chg="mod">
          <ac:chgData name="" userId="" providerId="" clId="Web-{D2D56681-313A-45D2-AD4A-8793AD26927C}" dt="2024-02-14T06:34:19.421" v="4" actId="1076"/>
          <ac:graphicFrameMkLst>
            <pc:docMk/>
            <pc:sldMk cId="4175199990" sldId="5259"/>
            <ac:graphicFrameMk id="13" creationId="{FD522594-8683-42A5-1F93-3B482F47597C}"/>
          </ac:graphicFrameMkLst>
        </pc:graphicFrameChg>
      </pc:sldChg>
    </pc:docChg>
  </pc:docChgLst>
  <pc:docChgLst>
    <pc:chgData name="Lars Skramstad" userId="93f06dbd-72e6-48db-991c-35ad0bddb703" providerId="ADAL" clId="{99AD61D4-2A65-4458-B9CD-63C7B1ED9E24}"/>
    <pc:docChg chg="undo custSel modSld">
      <pc:chgData name="Lars Skramstad" userId="93f06dbd-72e6-48db-991c-35ad0bddb703" providerId="ADAL" clId="{99AD61D4-2A65-4458-B9CD-63C7B1ED9E24}" dt="2024-02-14T15:54:58.256" v="233"/>
      <pc:docMkLst>
        <pc:docMk/>
      </pc:docMkLst>
      <pc:sldChg chg="addSp delSp modSp mod modNotesTx">
        <pc:chgData name="Lars Skramstad" userId="93f06dbd-72e6-48db-991c-35ad0bddb703" providerId="ADAL" clId="{99AD61D4-2A65-4458-B9CD-63C7B1ED9E24}" dt="2024-02-14T15:54:58.256" v="233"/>
        <pc:sldMkLst>
          <pc:docMk/>
          <pc:sldMk cId="4175199990" sldId="5259"/>
        </pc:sldMkLst>
        <pc:spChg chg="mod">
          <ac:chgData name="Lars Skramstad" userId="93f06dbd-72e6-48db-991c-35ad0bddb703" providerId="ADAL" clId="{99AD61D4-2A65-4458-B9CD-63C7B1ED9E24}" dt="2024-02-12T16:44:03.141" v="43" actId="20577"/>
          <ac:spMkLst>
            <pc:docMk/>
            <pc:sldMk cId="4175199990" sldId="5259"/>
            <ac:spMk id="2" creationId="{70EB31CE-3179-435F-97F9-F0D8679FE6A3}"/>
          </ac:spMkLst>
        </pc:spChg>
        <pc:spChg chg="del">
          <ac:chgData name="Lars Skramstad" userId="93f06dbd-72e6-48db-991c-35ad0bddb703" providerId="ADAL" clId="{99AD61D4-2A65-4458-B9CD-63C7B1ED9E24}" dt="2024-02-12T16:24:52.367" v="8" actId="478"/>
          <ac:spMkLst>
            <pc:docMk/>
            <pc:sldMk cId="4175199990" sldId="5259"/>
            <ac:spMk id="3" creationId="{2BBCEE98-E8DF-F0FA-27B5-F9031EA74EC7}"/>
          </ac:spMkLst>
        </pc:spChg>
        <pc:graphicFrameChg chg="add del mod">
          <ac:chgData name="Lars Skramstad" userId="93f06dbd-72e6-48db-991c-35ad0bddb703" providerId="ADAL" clId="{99AD61D4-2A65-4458-B9CD-63C7B1ED9E24}" dt="2024-02-12T16:24:17.580" v="3" actId="478"/>
          <ac:graphicFrameMkLst>
            <pc:docMk/>
            <pc:sldMk cId="4175199990" sldId="5259"/>
            <ac:graphicFrameMk id="4" creationId="{C99610D5-1DF5-69D6-A988-794E977CCD0A}"/>
          </ac:graphicFrameMkLst>
        </pc:graphicFrameChg>
        <pc:graphicFrameChg chg="add mod">
          <ac:chgData name="Lars Skramstad" userId="93f06dbd-72e6-48db-991c-35ad0bddb703" providerId="ADAL" clId="{99AD61D4-2A65-4458-B9CD-63C7B1ED9E24}" dt="2024-02-12T16:24:19.239" v="4"/>
          <ac:graphicFrameMkLst>
            <pc:docMk/>
            <pc:sldMk cId="4175199990" sldId="5259"/>
            <ac:graphicFrameMk id="5" creationId="{B00E789A-90BA-092B-D717-363252261686}"/>
          </ac:graphicFrameMkLst>
        </pc:graphicFrameChg>
        <pc:graphicFrameChg chg="add mod">
          <ac:chgData name="Lars Skramstad" userId="93f06dbd-72e6-48db-991c-35ad0bddb703" providerId="ADAL" clId="{99AD61D4-2A65-4458-B9CD-63C7B1ED9E24}" dt="2024-02-12T16:24:26.756" v="5"/>
          <ac:graphicFrameMkLst>
            <pc:docMk/>
            <pc:sldMk cId="4175199990" sldId="5259"/>
            <ac:graphicFrameMk id="6" creationId="{BFA88162-CDDF-5C7F-880B-00CC9631E17C}"/>
          </ac:graphicFrameMkLst>
        </pc:graphicFrameChg>
        <pc:graphicFrameChg chg="del mod">
          <ac:chgData name="Lars Skramstad" userId="93f06dbd-72e6-48db-991c-35ad0bddb703" providerId="ADAL" clId="{99AD61D4-2A65-4458-B9CD-63C7B1ED9E24}" dt="2024-02-12T16:41:03.244" v="16" actId="478"/>
          <ac:graphicFrameMkLst>
            <pc:docMk/>
            <pc:sldMk cId="4175199990" sldId="5259"/>
            <ac:graphicFrameMk id="7" creationId="{1C2B0EA2-C8AE-B92B-43A4-F3EBDD8F746F}"/>
          </ac:graphicFrameMkLst>
        </pc:graphicFrameChg>
        <pc:graphicFrameChg chg="del mod">
          <ac:chgData name="Lars Skramstad" userId="93f06dbd-72e6-48db-991c-35ad0bddb703" providerId="ADAL" clId="{99AD61D4-2A65-4458-B9CD-63C7B1ED9E24}" dt="2024-02-12T16:41:53.110" v="37" actId="478"/>
          <ac:graphicFrameMkLst>
            <pc:docMk/>
            <pc:sldMk cId="4175199990" sldId="5259"/>
            <ac:graphicFrameMk id="8" creationId="{1404A06C-B5DA-D0C1-9655-FD2FE5E37AB6}"/>
          </ac:graphicFrameMkLst>
        </pc:graphicFrameChg>
        <pc:graphicFrameChg chg="del mod">
          <ac:chgData name="Lars Skramstad" userId="93f06dbd-72e6-48db-991c-35ad0bddb703" providerId="ADAL" clId="{99AD61D4-2A65-4458-B9CD-63C7B1ED9E24}" dt="2024-02-12T16:45:43.100" v="44" actId="478"/>
          <ac:graphicFrameMkLst>
            <pc:docMk/>
            <pc:sldMk cId="4175199990" sldId="5259"/>
            <ac:graphicFrameMk id="9" creationId="{DE78C991-22F1-6299-6411-2EBC9C675AF1}"/>
          </ac:graphicFrameMkLst>
        </pc:graphicFrameChg>
        <pc:graphicFrameChg chg="del mod">
          <ac:chgData name="Lars Skramstad" userId="93f06dbd-72e6-48db-991c-35ad0bddb703" providerId="ADAL" clId="{99AD61D4-2A65-4458-B9CD-63C7B1ED9E24}" dt="2024-02-12T16:46:08.439" v="48" actId="478"/>
          <ac:graphicFrameMkLst>
            <pc:docMk/>
            <pc:sldMk cId="4175199990" sldId="5259"/>
            <ac:graphicFrameMk id="10" creationId="{97114132-99FD-C433-F48E-0147652FDE55}"/>
          </ac:graphicFrameMkLst>
        </pc:graphicFrameChg>
        <pc:graphicFrameChg chg="del mod">
          <ac:chgData name="Lars Skramstad" userId="93f06dbd-72e6-48db-991c-35ad0bddb703" providerId="ADAL" clId="{99AD61D4-2A65-4458-B9CD-63C7B1ED9E24}" dt="2024-02-12T16:46:47.718" v="52" actId="478"/>
          <ac:graphicFrameMkLst>
            <pc:docMk/>
            <pc:sldMk cId="4175199990" sldId="5259"/>
            <ac:graphicFrameMk id="11" creationId="{C0C4F12B-5D00-789A-CE72-08167E26FBB9}"/>
          </ac:graphicFrameMkLst>
        </pc:graphicFrameChg>
        <pc:graphicFrameChg chg="del mod">
          <ac:chgData name="Lars Skramstad" userId="93f06dbd-72e6-48db-991c-35ad0bddb703" providerId="ADAL" clId="{99AD61D4-2A65-4458-B9CD-63C7B1ED9E24}" dt="2024-02-12T16:48:11.091" v="55" actId="478"/>
          <ac:graphicFrameMkLst>
            <pc:docMk/>
            <pc:sldMk cId="4175199990" sldId="5259"/>
            <ac:graphicFrameMk id="12" creationId="{7117E869-75C6-04FF-7976-5F94DAC8BA3C}"/>
          </ac:graphicFrameMkLst>
        </pc:graphicFrameChg>
        <pc:graphicFrameChg chg="mod">
          <ac:chgData name="Lars Skramstad" userId="93f06dbd-72e6-48db-991c-35ad0bddb703" providerId="ADAL" clId="{99AD61D4-2A65-4458-B9CD-63C7B1ED9E24}" dt="2024-02-14T15:54:58.256" v="233"/>
          <ac:graphicFrameMkLst>
            <pc:docMk/>
            <pc:sldMk cId="4175199990" sldId="5259"/>
            <ac:graphicFrameMk id="13" creationId="{FD522594-8683-42A5-1F93-3B482F47597C}"/>
          </ac:graphicFrameMkLst>
        </pc:graphicFrameChg>
      </pc:sldChg>
    </pc:docChg>
  </pc:docChgLst>
  <pc:docChgLst>
    <pc:chgData name="Vegard Smenes" userId="S::vegard.smenes@geno.no::1af3f0f0-681b-46b5-af65-4ae70db74aa3" providerId="AD" clId="Web-{8B88886F-D8FE-456E-9998-ADBC932313D6}"/>
    <pc:docChg chg="addSld delSld modSld">
      <pc:chgData name="Vegard Smenes" userId="S::vegard.smenes@geno.no::1af3f0f0-681b-46b5-af65-4ae70db74aa3" providerId="AD" clId="Web-{8B88886F-D8FE-456E-9998-ADBC932313D6}" dt="2024-02-13T07:26:53.926" v="24"/>
      <pc:docMkLst>
        <pc:docMk/>
      </pc:docMkLst>
      <pc:sldChg chg="modSp">
        <pc:chgData name="Vegard Smenes" userId="S::vegard.smenes@geno.no::1af3f0f0-681b-46b5-af65-4ae70db74aa3" providerId="AD" clId="Web-{8B88886F-D8FE-456E-9998-ADBC932313D6}" dt="2024-02-13T05:50:42.188" v="12" actId="1076"/>
        <pc:sldMkLst>
          <pc:docMk/>
          <pc:sldMk cId="4175199990" sldId="5259"/>
        </pc:sldMkLst>
        <pc:graphicFrameChg chg="mod">
          <ac:chgData name="Vegard Smenes" userId="S::vegard.smenes@geno.no::1af3f0f0-681b-46b5-af65-4ae70db74aa3" providerId="AD" clId="Web-{8B88886F-D8FE-456E-9998-ADBC932313D6}" dt="2024-02-13T05:50:42.188" v="12" actId="1076"/>
          <ac:graphicFrameMkLst>
            <pc:docMk/>
            <pc:sldMk cId="4175199990" sldId="5259"/>
            <ac:graphicFrameMk id="13" creationId="{FD522594-8683-42A5-1F93-3B482F47597C}"/>
          </ac:graphicFrameMkLst>
        </pc:graphicFrameChg>
      </pc:sldChg>
      <pc:sldChg chg="modNotes">
        <pc:chgData name="Vegard Smenes" userId="S::vegard.smenes@geno.no::1af3f0f0-681b-46b5-af65-4ae70db74aa3" providerId="AD" clId="Web-{8B88886F-D8FE-456E-9998-ADBC932313D6}" dt="2024-02-13T07:26:53.926" v="24"/>
        <pc:sldMkLst>
          <pc:docMk/>
          <pc:sldMk cId="1541091210" sldId="5274"/>
        </pc:sldMkLst>
      </pc:sldChg>
      <pc:sldChg chg="new del">
        <pc:chgData name="Vegard Smenes" userId="S::vegard.smenes@geno.no::1af3f0f0-681b-46b5-af65-4ae70db74aa3" providerId="AD" clId="Web-{8B88886F-D8FE-456E-9998-ADBC932313D6}" dt="2024-02-13T06:26:38.627" v="14"/>
        <pc:sldMkLst>
          <pc:docMk/>
          <pc:sldMk cId="2249890985" sldId="5277"/>
        </pc:sldMkLst>
      </pc:sldChg>
    </pc:docChg>
  </pc:docChgLst>
  <pc:docChgLst>
    <pc:chgData name="Hans Storlien" userId="S::hans.storlien@geno.no::8ddc0d57-1628-40f9-bab8-8a6af75e294c" providerId="AD" clId="Web-{92C83951-E056-1A5A-E8A4-FE3639E56591}"/>
    <pc:docChg chg="modSld">
      <pc:chgData name="Hans Storlien" userId="S::hans.storlien@geno.no::8ddc0d57-1628-40f9-bab8-8a6af75e294c" providerId="AD" clId="Web-{92C83951-E056-1A5A-E8A4-FE3639E56591}" dt="2024-02-11T21:02:52.825" v="216"/>
      <pc:docMkLst>
        <pc:docMk/>
      </pc:docMkLst>
      <pc:sldChg chg="modNotes">
        <pc:chgData name="Hans Storlien" userId="S::hans.storlien@geno.no::8ddc0d57-1628-40f9-bab8-8a6af75e294c" providerId="AD" clId="Web-{92C83951-E056-1A5A-E8A4-FE3639E56591}" dt="2024-02-11T21:02:52.825" v="216"/>
        <pc:sldMkLst>
          <pc:docMk/>
          <pc:sldMk cId="865399065" sldId="5276"/>
        </pc:sldMkLst>
      </pc:sldChg>
    </pc:docChg>
  </pc:docChgLst>
  <pc:docChgLst>
    <pc:chgData name="Eli Hveem Krogsti" userId="S::eli.hveem.krogsti@geno.no::afcd9052-a311-4abd-9aec-f14ec2316ec5" providerId="AD" clId="Web-{95049DC5-546D-175B-33A0-F528AB742966}"/>
    <pc:docChg chg="modSld">
      <pc:chgData name="Eli Hveem Krogsti" userId="S::eli.hveem.krogsti@geno.no::afcd9052-a311-4abd-9aec-f14ec2316ec5" providerId="AD" clId="Web-{95049DC5-546D-175B-33A0-F528AB742966}" dt="2024-02-13T07:09:33.873" v="8" actId="20577"/>
      <pc:docMkLst>
        <pc:docMk/>
      </pc:docMkLst>
      <pc:sldChg chg="modSp">
        <pc:chgData name="Eli Hveem Krogsti" userId="S::eli.hveem.krogsti@geno.no::afcd9052-a311-4abd-9aec-f14ec2316ec5" providerId="AD" clId="Web-{95049DC5-546D-175B-33A0-F528AB742966}" dt="2024-02-13T07:09:33.873" v="8" actId="20577"/>
        <pc:sldMkLst>
          <pc:docMk/>
          <pc:sldMk cId="2155701523" sldId="5271"/>
        </pc:sldMkLst>
        <pc:spChg chg="mod">
          <ac:chgData name="Eli Hveem Krogsti" userId="S::eli.hveem.krogsti@geno.no::afcd9052-a311-4abd-9aec-f14ec2316ec5" providerId="AD" clId="Web-{95049DC5-546D-175B-33A0-F528AB742966}" dt="2024-02-13T07:09:33.873" v="8" actId="20577"/>
          <ac:spMkLst>
            <pc:docMk/>
            <pc:sldMk cId="2155701523" sldId="5271"/>
            <ac:spMk id="3" creationId="{16A74563-EA0E-BED0-D3EC-187239C1F62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132074-F3BC-4693-9CCC-7F17B710BF17}"/>
              </a:ext>
            </a:extLst>
          </p:cNvPr>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nb-NO"/>
          </a:p>
        </p:txBody>
      </p:sp>
      <p:sp>
        <p:nvSpPr>
          <p:cNvPr id="3" name="Date Placeholder 2">
            <a:extLst>
              <a:ext uri="{FF2B5EF4-FFF2-40B4-BE49-F238E27FC236}">
                <a16:creationId xmlns:a16="http://schemas.microsoft.com/office/drawing/2014/main" id="{973C7365-C3B2-4F5D-8DDA-8209AF02261B}"/>
              </a:ext>
            </a:extLst>
          </p:cNvPr>
          <p:cNvSpPr>
            <a:spLocks noGrp="1"/>
          </p:cNvSpPr>
          <p:nvPr>
            <p:ph type="dt" sz="quarter" idx="1"/>
          </p:nvPr>
        </p:nvSpPr>
        <p:spPr>
          <a:xfrm>
            <a:off x="4021295" y="0"/>
            <a:ext cx="3076363" cy="513508"/>
          </a:xfrm>
          <a:prstGeom prst="rect">
            <a:avLst/>
          </a:prstGeom>
        </p:spPr>
        <p:txBody>
          <a:bodyPr vert="horz" lIns="94768" tIns="47384" rIns="94768" bIns="47384" rtlCol="0"/>
          <a:lstStyle>
            <a:lvl1pPr algn="r">
              <a:defRPr sz="1200"/>
            </a:lvl1pPr>
          </a:lstStyle>
          <a:p>
            <a:fld id="{1276C801-B927-4DBF-AAE4-5D1D0B542370}" type="datetimeFigureOut">
              <a:rPr lang="nb-NO" smtClean="0"/>
              <a:t>15.02.2024</a:t>
            </a:fld>
            <a:endParaRPr lang="nb-NO"/>
          </a:p>
        </p:txBody>
      </p:sp>
      <p:sp>
        <p:nvSpPr>
          <p:cNvPr id="4" name="Footer Placeholder 3">
            <a:extLst>
              <a:ext uri="{FF2B5EF4-FFF2-40B4-BE49-F238E27FC236}">
                <a16:creationId xmlns:a16="http://schemas.microsoft.com/office/drawing/2014/main" id="{6322445C-52BC-4C09-83B3-5538DE59F3A7}"/>
              </a:ext>
            </a:extLst>
          </p:cNvPr>
          <p:cNvSpPr>
            <a:spLocks noGrp="1"/>
          </p:cNvSpPr>
          <p:nvPr>
            <p:ph type="ftr" sz="quarter" idx="2"/>
          </p:nvPr>
        </p:nvSpPr>
        <p:spPr>
          <a:xfrm>
            <a:off x="1" y="9721107"/>
            <a:ext cx="3076363" cy="513507"/>
          </a:xfrm>
          <a:prstGeom prst="rect">
            <a:avLst/>
          </a:prstGeom>
        </p:spPr>
        <p:txBody>
          <a:bodyPr vert="horz" lIns="94768" tIns="47384" rIns="94768" bIns="47384"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1B89863E-5D33-4271-BC93-C9C9FB927A6F}"/>
              </a:ext>
            </a:extLst>
          </p:cNvPr>
          <p:cNvSpPr>
            <a:spLocks noGrp="1"/>
          </p:cNvSpPr>
          <p:nvPr>
            <p:ph type="sldNum" sz="quarter" idx="3"/>
          </p:nvPr>
        </p:nvSpPr>
        <p:spPr>
          <a:xfrm>
            <a:off x="4021295" y="9721107"/>
            <a:ext cx="3076363" cy="513507"/>
          </a:xfrm>
          <a:prstGeom prst="rect">
            <a:avLst/>
          </a:prstGeom>
        </p:spPr>
        <p:txBody>
          <a:bodyPr vert="horz" lIns="94768" tIns="47384" rIns="94768" bIns="47384" rtlCol="0" anchor="b"/>
          <a:lstStyle>
            <a:lvl1pPr algn="r">
              <a:defRPr sz="1200"/>
            </a:lvl1pPr>
          </a:lstStyle>
          <a:p>
            <a:fld id="{E4C2C5F9-41EA-4A5C-8D6A-645296A7473B}" type="slidenum">
              <a:rPr lang="nb-NO" smtClean="0"/>
              <a:t>‹#›</a:t>
            </a:fld>
            <a:endParaRPr lang="nb-NO"/>
          </a:p>
        </p:txBody>
      </p:sp>
    </p:spTree>
    <p:extLst>
      <p:ext uri="{BB962C8B-B14F-4D97-AF65-F5344CB8AC3E}">
        <p14:creationId xmlns:p14="http://schemas.microsoft.com/office/powerpoint/2010/main" val="6169180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nb-NO"/>
          </a:p>
        </p:txBody>
      </p:sp>
      <p:sp>
        <p:nvSpPr>
          <p:cNvPr id="3" name="Date Placeholder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FD8831CA-3E13-4A4F-9089-D0C75AAC5B9E}" type="datetimeFigureOut">
              <a:rPr lang="nb-NO" smtClean="0"/>
              <a:t>15.02.2024</a:t>
            </a:fld>
            <a:endParaRPr lang="nb-NO"/>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nb-NO"/>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nb-NO"/>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72C22E3A-15D5-4BA3-88D4-C5E70D73FD4D}" type="slidenum">
              <a:rPr lang="nb-NO" smtClean="0"/>
              <a:t>‹#›</a:t>
            </a:fld>
            <a:endParaRPr lang="nb-NO"/>
          </a:p>
        </p:txBody>
      </p:sp>
    </p:spTree>
    <p:extLst>
      <p:ext uri="{BB962C8B-B14F-4D97-AF65-F5344CB8AC3E}">
        <p14:creationId xmlns:p14="http://schemas.microsoft.com/office/powerpoint/2010/main" val="1092580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Velkommen til Geno sin presentasjon i </a:t>
            </a:r>
            <a:r>
              <a:rPr lang="nb-NO" err="1"/>
              <a:t>årssamlingene</a:t>
            </a:r>
            <a:r>
              <a:rPr lang="nb-NO"/>
              <a:t>. </a:t>
            </a:r>
          </a:p>
          <a:p>
            <a:endParaRPr lang="nb-NO"/>
          </a:p>
          <a:p>
            <a:r>
              <a:rPr lang="nb-NO"/>
              <a:t>Bildet er tatt hos Skadsem Ku, på Klepp i Rogaland. </a:t>
            </a:r>
          </a:p>
        </p:txBody>
      </p:sp>
    </p:spTree>
    <p:extLst>
      <p:ext uri="{BB962C8B-B14F-4D97-AF65-F5344CB8AC3E}">
        <p14:creationId xmlns:p14="http://schemas.microsoft.com/office/powerpoint/2010/main" val="72513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cs typeface="Calibri"/>
              </a:rPr>
              <a:t>Oversikten viser et utvalg av selskaper, blant annet er ikke Geno R&amp;D, SpermVital </a:t>
            </a:r>
            <a:r>
              <a:rPr lang="nb-NO" b="1" err="1">
                <a:cs typeface="Calibri"/>
              </a:rPr>
              <a:t>Invest</a:t>
            </a:r>
            <a:r>
              <a:rPr lang="nb-NO" b="1">
                <a:cs typeface="Calibri"/>
              </a:rPr>
              <a:t>, </a:t>
            </a:r>
            <a:r>
              <a:rPr lang="nb-NO" b="1" err="1">
                <a:cs typeface="Calibri"/>
              </a:rPr>
              <a:t>Cryogenetics</a:t>
            </a:r>
            <a:r>
              <a:rPr lang="nb-NO" b="1">
                <a:cs typeface="Calibri"/>
              </a:rPr>
              <a:t> </a:t>
            </a:r>
            <a:r>
              <a:rPr lang="nb-NO" b="1" err="1">
                <a:cs typeface="Calibri"/>
              </a:rPr>
              <a:t>Invest</a:t>
            </a:r>
            <a:r>
              <a:rPr lang="nb-NO" b="1">
                <a:cs typeface="Calibri"/>
              </a:rPr>
              <a:t> og Biobank med i oversikten.</a:t>
            </a:r>
          </a:p>
          <a:p>
            <a:r>
              <a:rPr lang="nb-NO" b="1">
                <a:cs typeface="Calibri"/>
              </a:rPr>
              <a:t>Omsetningstall viser salg til eksterne kunder; salg internt mellom selskap/datterselskap er ikke med.</a:t>
            </a:r>
          </a:p>
          <a:p>
            <a:endParaRPr lang="nb-NO" b="1">
              <a:cs typeface="Calibri"/>
            </a:endParaRPr>
          </a:p>
          <a:p>
            <a:r>
              <a:rPr lang="nb-NO" b="1">
                <a:cs typeface="Calibri"/>
              </a:rPr>
              <a:t>Geno SA</a:t>
            </a:r>
            <a:endParaRPr lang="nb-NO"/>
          </a:p>
          <a:p>
            <a:pPr marL="177165" indent="-177165">
              <a:buFont typeface="Arial" panose="020B0604020202020204" pitchFamily="34" charset="0"/>
              <a:buChar char="•"/>
            </a:pPr>
            <a:r>
              <a:rPr lang="nb-NO">
                <a:cs typeface="Calibri"/>
              </a:rPr>
              <a:t>Vi har fortsatt et godt salg i Norge av semindoser, 401 000 solgte doser i Norge og 232 491 doser solgt i Geno Global.</a:t>
            </a:r>
          </a:p>
          <a:p>
            <a:pPr marL="177165" indent="-177165">
              <a:buFont typeface="Arial" panose="020B0604020202020204" pitchFamily="34" charset="0"/>
              <a:buChar char="•"/>
            </a:pPr>
            <a:r>
              <a:rPr lang="nb-NO">
                <a:cs typeface="Calibri"/>
              </a:rPr>
              <a:t>Vi har også god kontroll på kostnadene.</a:t>
            </a:r>
          </a:p>
          <a:p>
            <a:endParaRPr lang="nb-NO">
              <a:cs typeface="Calibri"/>
            </a:endParaRPr>
          </a:p>
          <a:p>
            <a:r>
              <a:rPr lang="nb-NO" b="1">
                <a:cs typeface="Calibri"/>
              </a:rPr>
              <a:t>Geno Global</a:t>
            </a:r>
          </a:p>
          <a:p>
            <a:pPr marL="177165" indent="-177165">
              <a:buFont typeface="Arial" panose="020B0604020202020204" pitchFamily="34" charset="0"/>
              <a:buChar char="•"/>
            </a:pPr>
            <a:r>
              <a:rPr lang="nb-NO">
                <a:cs typeface="Calibri"/>
              </a:rPr>
              <a:t>Mindre salg i Amerika og England enn budsjettert</a:t>
            </a:r>
          </a:p>
          <a:p>
            <a:pPr marL="177165" indent="-177165">
              <a:buFont typeface="Arial" panose="020B0604020202020204" pitchFamily="34" charset="0"/>
              <a:buChar char="•"/>
            </a:pPr>
            <a:r>
              <a:rPr lang="nb-NO">
                <a:cs typeface="Calibri"/>
              </a:rPr>
              <a:t>Vi solgte oss ut av </a:t>
            </a:r>
            <a:r>
              <a:rPr lang="nb-NO" err="1">
                <a:cs typeface="Calibri"/>
              </a:rPr>
              <a:t>Xsires</a:t>
            </a:r>
            <a:r>
              <a:rPr lang="nb-NO">
                <a:cs typeface="Calibri"/>
              </a:rPr>
              <a:t>, og har nedskrevet verdien med 2,3 millioner kroner, til null. Krevende tider for landbruket i Nederland, og styret vurderte det som riktig å avslutte. </a:t>
            </a:r>
          </a:p>
          <a:p>
            <a:pPr marL="177165" indent="-177165" defTabSz="947684">
              <a:buFont typeface="Arial" panose="020B0604020202020204" pitchFamily="34" charset="0"/>
              <a:buChar char="•"/>
              <a:defRPr/>
            </a:pPr>
            <a:r>
              <a:rPr lang="nb-NO">
                <a:cs typeface="Calibri"/>
              </a:rPr>
              <a:t>Global kjøpte varer og tjenester fra Geno SA for 16,2 millioner kroner i 2023</a:t>
            </a:r>
          </a:p>
          <a:p>
            <a:pPr marL="177165" indent="-177165">
              <a:buFont typeface="Arial" panose="020B0604020202020204" pitchFamily="34" charset="0"/>
              <a:buChar char="•"/>
            </a:pPr>
            <a:r>
              <a:rPr lang="nb-NO">
                <a:cs typeface="Calibri"/>
              </a:rPr>
              <a:t>Vi har opprettet nye datterselskap i Polen og USA som selger NRF-doser i disse markedene fra 2024. Vi har noen ekstra engangskostnader i forbindelse med oppstart.</a:t>
            </a:r>
          </a:p>
          <a:p>
            <a:endParaRPr lang="nb-NO">
              <a:cs typeface="Calibri"/>
            </a:endParaRPr>
          </a:p>
          <a:p>
            <a:endParaRPr lang="nb-NO">
              <a:cs typeface="Calibri"/>
            </a:endParaRPr>
          </a:p>
          <a:p>
            <a:r>
              <a:rPr lang="nb-NO" b="1" err="1">
                <a:cs typeface="Calibri"/>
              </a:rPr>
              <a:t>Spermvital</a:t>
            </a:r>
            <a:r>
              <a:rPr lang="nb-NO" b="1">
                <a:cs typeface="Calibri"/>
              </a:rPr>
              <a:t> (datterselskap)</a:t>
            </a:r>
          </a:p>
          <a:p>
            <a:pPr marL="177165" indent="-177165">
              <a:buFont typeface="Arial" panose="020B0604020202020204" pitchFamily="34" charset="0"/>
              <a:buChar char="•"/>
            </a:pPr>
            <a:r>
              <a:rPr lang="nb-NO">
                <a:cs typeface="Calibri"/>
              </a:rPr>
              <a:t>Ny ledelse fra sommeren 2023, og noen ekstra kostnader for selskapet i forbindelse med dette</a:t>
            </a:r>
          </a:p>
          <a:p>
            <a:pPr marL="177165" indent="-177165">
              <a:buFont typeface="Arial" panose="020B0604020202020204" pitchFamily="34" charset="0"/>
              <a:buChar char="•"/>
            </a:pPr>
            <a:r>
              <a:rPr lang="nb-NO">
                <a:cs typeface="Calibri"/>
              </a:rPr>
              <a:t>Sterkt salgsfokus framover</a:t>
            </a:r>
          </a:p>
          <a:p>
            <a:endParaRPr lang="nb-NO" b="1">
              <a:cs typeface="Calibri"/>
            </a:endParaRPr>
          </a:p>
          <a:p>
            <a:r>
              <a:rPr lang="nb-NO" b="1" err="1">
                <a:cs typeface="Calibri"/>
              </a:rPr>
              <a:t>Cryogenetics</a:t>
            </a:r>
            <a:r>
              <a:rPr lang="nb-NO" b="1">
                <a:cs typeface="Calibri"/>
              </a:rPr>
              <a:t> (datterselskap – Geno eier 56%, frysing av melke på fisk)</a:t>
            </a:r>
            <a:endParaRPr lang="nb-NO"/>
          </a:p>
          <a:p>
            <a:pPr marL="177165" indent="-177165">
              <a:buFont typeface="Arial" panose="020B0604020202020204" pitchFamily="34" charset="0"/>
              <a:buChar char="•"/>
            </a:pPr>
            <a:r>
              <a:rPr lang="nb-NO">
                <a:cs typeface="Calibri"/>
              </a:rPr>
              <a:t>Økt salg i Norge gjennom året</a:t>
            </a:r>
          </a:p>
          <a:p>
            <a:pPr marL="177165" indent="-177165">
              <a:buFont typeface="Arial" panose="020B0604020202020204" pitchFamily="34" charset="0"/>
              <a:buChar char="•"/>
            </a:pPr>
            <a:r>
              <a:rPr lang="nb-NO">
                <a:cs typeface="Calibri"/>
              </a:rPr>
              <a:t>God drift, sørger for gode tall</a:t>
            </a:r>
          </a:p>
          <a:p>
            <a:endParaRPr lang="nb-NO" b="1">
              <a:cs typeface="Calibri"/>
            </a:endParaRPr>
          </a:p>
          <a:p>
            <a:r>
              <a:rPr lang="nb-NO" b="1">
                <a:cs typeface="Calibri"/>
              </a:rPr>
              <a:t>Biobank (Geno eier 33%)</a:t>
            </a:r>
            <a:endParaRPr lang="nb-NO"/>
          </a:p>
          <a:p>
            <a:pPr marL="177165" indent="-177165">
              <a:buFont typeface="Arial" panose="020B0604020202020204" pitchFamily="34" charset="0"/>
              <a:buChar char="•"/>
            </a:pPr>
            <a:r>
              <a:rPr lang="nb-NO">
                <a:cs typeface="Calibri"/>
              </a:rPr>
              <a:t>Resultat før skatt kr 1,2 millioner i pluss. Geno sin andel på 33% tilsvarer kr 0,4 millioner. </a:t>
            </a:r>
          </a:p>
          <a:p>
            <a:pPr marL="177691" indent="-177691">
              <a:buFont typeface="Arial" panose="020B0604020202020204" pitchFamily="34" charset="0"/>
              <a:buChar char="•"/>
            </a:pPr>
            <a:endParaRPr lang="nb-NO">
              <a:cs typeface="Calibri"/>
            </a:endParaRPr>
          </a:p>
          <a:p>
            <a:r>
              <a:rPr lang="nb-NO" b="1">
                <a:cs typeface="Calibri"/>
              </a:rPr>
              <a:t>Seminandel landet 2023: 85,7%.  </a:t>
            </a:r>
            <a:r>
              <a:rPr lang="nb-NO">
                <a:cs typeface="Calibri"/>
              </a:rPr>
              <a:t>Geno</a:t>
            </a:r>
            <a:r>
              <a:rPr lang="nb-NO" b="1">
                <a:cs typeface="Calibri"/>
              </a:rPr>
              <a:t> </a:t>
            </a:r>
            <a:r>
              <a:rPr lang="nb-NO">
                <a:cs typeface="Calibri"/>
              </a:rPr>
              <a:t>forsøker å ha </a:t>
            </a:r>
            <a:r>
              <a:rPr lang="nb-NO" err="1">
                <a:cs typeface="Calibri"/>
              </a:rPr>
              <a:t>meir</a:t>
            </a:r>
            <a:r>
              <a:rPr lang="nb-NO">
                <a:cs typeface="Calibri"/>
              </a:rPr>
              <a:t> fokus på de som bruker semin, og mindre på de som </a:t>
            </a:r>
            <a:r>
              <a:rPr lang="nb-NO" err="1">
                <a:cs typeface="Calibri"/>
              </a:rPr>
              <a:t>ikkje</a:t>
            </a:r>
            <a:r>
              <a:rPr lang="nb-NO">
                <a:cs typeface="Calibri"/>
              </a:rPr>
              <a:t> gjør det. I tillegg følges nye brukere opp ekstra.</a:t>
            </a:r>
          </a:p>
        </p:txBody>
      </p:sp>
    </p:spTree>
    <p:extLst>
      <p:ext uri="{BB962C8B-B14F-4D97-AF65-F5344CB8AC3E}">
        <p14:creationId xmlns:p14="http://schemas.microsoft.com/office/powerpoint/2010/main" val="323975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u="sng" kern="100">
                <a:latin typeface="Calibri" panose="020F0502020204030204" pitchFamily="34" charset="0"/>
                <a:ea typeface="Calibri" panose="020F0502020204030204" pitchFamily="34" charset="0"/>
                <a:cs typeface="Times New Roman" panose="02020603050405020304" pitchFamily="18" charset="0"/>
              </a:rPr>
              <a:t>Hvordan gikk 2023?</a:t>
            </a:r>
          </a:p>
          <a:p>
            <a:pPr marL="296151" indent="-296151">
              <a:buFont typeface="Arial" panose="020B0604020202020204" pitchFamily="34" charset="0"/>
              <a:buChar char="•"/>
            </a:pPr>
            <a:r>
              <a:rPr lang="nb-NO" kern="100">
                <a:latin typeface="Calibri" panose="020F0502020204030204" pitchFamily="34" charset="0"/>
                <a:ea typeface="Calibri" panose="020F0502020204030204" pitchFamily="34" charset="0"/>
                <a:cs typeface="Times New Roman" panose="02020603050405020304" pitchFamily="18" charset="0"/>
              </a:rPr>
              <a:t>Geno Global avsluttet 2022 med god tilgjengelighet på REDX, med et godt utvalg av okser. Lagrene fylte seg opp i nøkkelmarkeder, og ga grunnlag for et lovende 2023.</a:t>
            </a:r>
          </a:p>
          <a:p>
            <a:pPr marL="296151" indent="-296151">
              <a:buFont typeface="Arial" panose="020B0604020202020204" pitchFamily="34" charset="0"/>
              <a:buChar char="•"/>
            </a:pPr>
            <a:r>
              <a:rPr lang="nb-NO" kern="100">
                <a:latin typeface="Calibri" panose="020F0502020204030204" pitchFamily="34" charset="0"/>
                <a:ea typeface="Calibri" panose="020F0502020204030204" pitchFamily="34" charset="0"/>
                <a:cs typeface="Times New Roman" panose="02020603050405020304" pitchFamily="18" charset="0"/>
              </a:rPr>
              <a:t>I løpet av 2023 kommer et dramatisk fall i melkeprisene i våre største markeder, som gjorde at melkebøndene drev i underskudd. Dette resulterte i stort fall i salget fra melkeraser, spesielt REDX. Fokuset ble på kjøttfe, for å sikre inntekter på salg av kalv.</a:t>
            </a:r>
          </a:p>
          <a:p>
            <a:pPr marL="296151" indent="-296151">
              <a:buFont typeface="Arial" panose="020B0604020202020204" pitchFamily="34" charset="0"/>
              <a:buChar char="•"/>
            </a:pPr>
            <a:r>
              <a:rPr lang="nb-NO" kern="100">
                <a:latin typeface="Calibri" panose="020F0502020204030204" pitchFamily="34" charset="0"/>
                <a:ea typeface="Calibri" panose="020F0502020204030204" pitchFamily="34" charset="0"/>
                <a:cs typeface="Times New Roman" panose="02020603050405020304" pitchFamily="18" charset="0"/>
              </a:rPr>
              <a:t>Dette førte til at lagrene ikke ble tømt, og salget stoppet opp. Vi undervurderte denne situasjonen, da vi ikke hadde god nok oversikt. </a:t>
            </a:r>
          </a:p>
          <a:p>
            <a:pPr marL="296151" indent="-296151">
              <a:buFont typeface="Arial" panose="020B0604020202020204" pitchFamily="34" charset="0"/>
              <a:buChar char="•"/>
            </a:pPr>
            <a:r>
              <a:rPr lang="nb-NO" kern="100">
                <a:latin typeface="Calibri" panose="020F0502020204030204" pitchFamily="34" charset="0"/>
                <a:ea typeface="Calibri" panose="020F0502020204030204" pitchFamily="34" charset="0"/>
                <a:cs typeface="Times New Roman" panose="02020603050405020304" pitchFamily="18" charset="0"/>
              </a:rPr>
              <a:t>Vi planla også å gå inn i Mexico som nytt marked, men på grunn av kartellvirksomhet i melkeproduksjonen ble det avlyst. Førte til avvik fra budsjettet. </a:t>
            </a:r>
          </a:p>
          <a:p>
            <a:pPr marL="296151" indent="-296151">
              <a:buFont typeface="Arial" panose="020B0604020202020204" pitchFamily="34" charset="0"/>
              <a:buChar char="•"/>
            </a:pPr>
            <a:endParaRPr lang="nb-NO" kern="100">
              <a:latin typeface="Calibri" panose="020F0502020204030204" pitchFamily="34" charset="0"/>
              <a:ea typeface="Calibri" panose="020F0502020204030204" pitchFamily="34" charset="0"/>
              <a:cs typeface="Times New Roman" panose="02020603050405020304" pitchFamily="18" charset="0"/>
            </a:endParaRPr>
          </a:p>
          <a:p>
            <a:r>
              <a:rPr lang="nb-NO" kern="100">
                <a:latin typeface="Calibri" panose="020F0502020204030204" pitchFamily="34" charset="0"/>
                <a:ea typeface="Calibri" panose="020F0502020204030204" pitchFamily="34" charset="0"/>
                <a:cs typeface="Times New Roman" panose="02020603050405020304" pitchFamily="18" charset="0"/>
              </a:rPr>
              <a:t> </a:t>
            </a:r>
            <a:endParaRPr lang="en-NO" kern="100">
              <a:latin typeface="Calibri" panose="020F0502020204030204" pitchFamily="34" charset="0"/>
              <a:ea typeface="Calibri" panose="020F0502020204030204" pitchFamily="34" charset="0"/>
              <a:cs typeface="Times New Roman" panose="02020603050405020304" pitchFamily="18" charset="0"/>
            </a:endParaRPr>
          </a:p>
          <a:p>
            <a:r>
              <a:rPr lang="nb-NO" u="sng" kern="100">
                <a:latin typeface="Calibri" panose="020F0502020204030204" pitchFamily="34" charset="0"/>
                <a:ea typeface="Calibri" panose="020F0502020204030204" pitchFamily="34" charset="0"/>
                <a:cs typeface="Times New Roman" panose="02020603050405020304" pitchFamily="18" charset="0"/>
              </a:rPr>
              <a:t>Hva gjør vi nå?</a:t>
            </a:r>
            <a:endParaRPr lang="en-NO" kern="100">
              <a:latin typeface="Calibri" panose="020F0502020204030204" pitchFamily="34" charset="0"/>
              <a:ea typeface="Calibri" panose="020F0502020204030204" pitchFamily="34" charset="0"/>
              <a:cs typeface="Times New Roman" panose="02020603050405020304" pitchFamily="18" charset="0"/>
            </a:endParaRPr>
          </a:p>
          <a:p>
            <a:pPr marL="355382" indent="-355382">
              <a:buFont typeface="Arial" panose="020B0604020202020204" pitchFamily="34" charset="0"/>
              <a:buChar char="•"/>
            </a:pPr>
            <a:r>
              <a:rPr lang="nb-NO" kern="100">
                <a:latin typeface="Calibri" panose="020F0502020204030204" pitchFamily="34" charset="0"/>
                <a:ea typeface="Calibri" panose="020F0502020204030204" pitchFamily="34" charset="0"/>
                <a:cs typeface="Times New Roman" panose="02020603050405020304" pitchFamily="18" charset="0"/>
              </a:rPr>
              <a:t>Vi har ikke budsjettert med nye markeder på grunn av vår erfaring i fjor, men er fokusert på landene der vi kan forvente å tilby jevn forsyning - spesielt hvor vi kan selge REDX vi har på lager nå. </a:t>
            </a:r>
            <a:endParaRPr lang="en-NO" kern="100">
              <a:latin typeface="Calibri" panose="020F0502020204030204" pitchFamily="34" charset="0"/>
              <a:ea typeface="Calibri" panose="020F0502020204030204" pitchFamily="34" charset="0"/>
              <a:cs typeface="Times New Roman" panose="02020603050405020304" pitchFamily="18" charset="0"/>
            </a:endParaRPr>
          </a:p>
          <a:p>
            <a:pPr marL="355382" indent="-355382">
              <a:buFont typeface="Arial" panose="020B0604020202020204" pitchFamily="34" charset="0"/>
              <a:buChar char="•"/>
            </a:pPr>
            <a:r>
              <a:rPr lang="nb-NO" kern="100">
                <a:latin typeface="Calibri" panose="020F0502020204030204" pitchFamily="34" charset="0"/>
                <a:ea typeface="Calibri" panose="020F0502020204030204" pitchFamily="34" charset="0"/>
                <a:cs typeface="Times New Roman" panose="02020603050405020304" pitchFamily="18" charset="0"/>
              </a:rPr>
              <a:t>Vi har solgte oss ut av </a:t>
            </a:r>
            <a:r>
              <a:rPr lang="nb-NO" kern="100" err="1">
                <a:latin typeface="Calibri" panose="020F0502020204030204" pitchFamily="34" charset="0"/>
                <a:ea typeface="Calibri" panose="020F0502020204030204" pitchFamily="34" charset="0"/>
                <a:cs typeface="Times New Roman" panose="02020603050405020304" pitchFamily="18" charset="0"/>
              </a:rPr>
              <a:t>Xsires</a:t>
            </a:r>
            <a:r>
              <a:rPr lang="nb-NO" kern="100">
                <a:latin typeface="Calibri" panose="020F0502020204030204" pitchFamily="34" charset="0"/>
                <a:ea typeface="Calibri" panose="020F0502020204030204" pitchFamily="34" charset="0"/>
                <a:cs typeface="Times New Roman" panose="02020603050405020304" pitchFamily="18" charset="0"/>
              </a:rPr>
              <a:t> i Nederland som hadde lav lønnsomhet og krevde mer kapital å drive videre. Viktigere å satse i markeder hvor vi forventer avkastning.</a:t>
            </a:r>
            <a:endParaRPr lang="en-NO" kern="100">
              <a:latin typeface="Calibri" panose="020F0502020204030204" pitchFamily="34" charset="0"/>
              <a:ea typeface="Calibri" panose="020F0502020204030204" pitchFamily="34" charset="0"/>
              <a:cs typeface="Times New Roman" panose="02020603050405020304" pitchFamily="18" charset="0"/>
            </a:endParaRPr>
          </a:p>
          <a:p>
            <a:pPr marL="355382" indent="-355382">
              <a:buFont typeface="Arial" panose="020B0604020202020204" pitchFamily="34" charset="0"/>
              <a:buChar char="•"/>
            </a:pPr>
            <a:r>
              <a:rPr lang="nb-NO" kern="100">
                <a:latin typeface="Calibri" panose="020F0502020204030204" pitchFamily="34" charset="0"/>
                <a:ea typeface="Calibri" panose="020F0502020204030204" pitchFamily="34" charset="0"/>
                <a:cs typeface="Times New Roman" panose="02020603050405020304" pitchFamily="18" charset="0"/>
              </a:rPr>
              <a:t>Vi har opprettet et datterselskap i Polen; Geno Polen. Startet sin virksomhet i januar, og er i gang med salg. Dette er et marked med høye marginer og lønnsomhet for Geno. Et voksende melkemarked. </a:t>
            </a:r>
            <a:endParaRPr lang="en-NO" kern="100">
              <a:latin typeface="Calibri" panose="020F0502020204030204" pitchFamily="34" charset="0"/>
              <a:ea typeface="Calibri" panose="020F0502020204030204" pitchFamily="34" charset="0"/>
              <a:cs typeface="Times New Roman" panose="02020603050405020304" pitchFamily="18" charset="0"/>
            </a:endParaRPr>
          </a:p>
          <a:p>
            <a:pPr marL="355382" indent="-355382">
              <a:buFont typeface="Arial" panose="020B0604020202020204" pitchFamily="34" charset="0"/>
              <a:buChar char="•"/>
            </a:pPr>
            <a:r>
              <a:rPr lang="nb-NO" kern="100">
                <a:latin typeface="Calibri" panose="020F0502020204030204" pitchFamily="34" charset="0"/>
                <a:ea typeface="Calibri" panose="020F0502020204030204" pitchFamily="34" charset="0"/>
                <a:cs typeface="Times New Roman" panose="02020603050405020304" pitchFamily="18" charset="0"/>
              </a:rPr>
              <a:t>Vi velger å opprette et eget datterselskap i USA for direktesalg mot melkebønder i noen områder. Dette blir en viktig satsning for Geno. Vi fortsetter i tillegg med distribusjon og salg gjennom vår samarbeidspartner ABS. </a:t>
            </a:r>
          </a:p>
          <a:p>
            <a:pPr marL="355382" indent="-355382">
              <a:buFont typeface="Arial" panose="020B0604020202020204" pitchFamily="34" charset="0"/>
              <a:buChar char="•"/>
            </a:pPr>
            <a:r>
              <a:rPr lang="nb-NO" kern="100">
                <a:latin typeface="Calibri" panose="020F0502020204030204" pitchFamily="34" charset="0"/>
                <a:ea typeface="Calibri" panose="020F0502020204030204" pitchFamily="34" charset="0"/>
                <a:cs typeface="Times New Roman" panose="02020603050405020304" pitchFamily="18" charset="0"/>
              </a:rPr>
              <a:t>New Zealand er et marked vi gjør det bra i, samt Wales og Storbritannia. </a:t>
            </a:r>
          </a:p>
          <a:p>
            <a:pPr marL="355382" indent="-355382">
              <a:buFont typeface="Arial" panose="020B0604020202020204" pitchFamily="34" charset="0"/>
              <a:buChar char="•"/>
            </a:pPr>
            <a:r>
              <a:rPr lang="nb-NO" kern="100">
                <a:latin typeface="Calibri" panose="020F0502020204030204" pitchFamily="34" charset="0"/>
                <a:ea typeface="Calibri" panose="020F0502020204030204" pitchFamily="34" charset="0"/>
                <a:cs typeface="Times New Roman" panose="02020603050405020304" pitchFamily="18" charset="0"/>
              </a:rPr>
              <a:t>Vi mener disse grepene vil være med å styrke økonomien i vår utenlandssatsing. Geno er helt avhengige av at vi lykkes internasjonalt, for å kunne opprettholde det gode avlsarbeidet her hjemme. </a:t>
            </a:r>
          </a:p>
        </p:txBody>
      </p:sp>
      <p:sp>
        <p:nvSpPr>
          <p:cNvPr id="4" name="Slide Number Placeholder 3"/>
          <p:cNvSpPr>
            <a:spLocks noGrp="1"/>
          </p:cNvSpPr>
          <p:nvPr>
            <p:ph type="sldNum" sz="quarter" idx="5"/>
          </p:nvPr>
        </p:nvSpPr>
        <p:spPr/>
        <p:txBody>
          <a:bodyPr/>
          <a:lstStyle/>
          <a:p>
            <a:fld id="{DB5DE774-4AC3-4179-8BA7-DF3AFAD085C6}" type="slidenum">
              <a:rPr lang="nb-NO" smtClean="0"/>
              <a:t>3</a:t>
            </a:fld>
            <a:endParaRPr lang="nb-NO"/>
          </a:p>
        </p:txBody>
      </p:sp>
    </p:spTree>
    <p:extLst>
      <p:ext uri="{BB962C8B-B14F-4D97-AF65-F5344CB8AC3E}">
        <p14:creationId xmlns:p14="http://schemas.microsoft.com/office/powerpoint/2010/main" val="68748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er tøffere økonomiske tider i landbruket, og vi nærmer oss nok et jordbruksoppgjør. Samtidig er det noen grep du kan gjøre på egen gård og besetning, som kan være med på å bedre økonomien i egen drift, og som samtidig har lav kostnad. </a:t>
            </a:r>
          </a:p>
          <a:p>
            <a:endParaRPr lang="nb-NO"/>
          </a:p>
          <a:p>
            <a:r>
              <a:rPr lang="nb-NO"/>
              <a:t>Vi har derfor satt opp en «enkel oppskrift» som viser de viktigste poengene for å lykkes i fjøset:</a:t>
            </a:r>
            <a:endParaRPr lang="nb-NO">
              <a:ea typeface="Calibri"/>
              <a:cs typeface="Calibri"/>
            </a:endParaRPr>
          </a:p>
          <a:p>
            <a:pPr marL="236855" indent="-236855">
              <a:buAutoNum type="arabicPeriod"/>
            </a:pPr>
            <a:r>
              <a:rPr lang="nb-NO"/>
              <a:t>Bruk semin. Dette er førsteprioritet. Spesielt også på </a:t>
            </a:r>
            <a:r>
              <a:rPr lang="nb-NO" err="1"/>
              <a:t>kvigene</a:t>
            </a:r>
            <a:r>
              <a:rPr lang="nb-NO"/>
              <a:t>, dette er framtida i besetningen din, og fortjener derfor topp genetikk. </a:t>
            </a:r>
            <a:endParaRPr lang="nb-NO">
              <a:ea typeface="Calibri"/>
              <a:cs typeface="Calibri"/>
            </a:endParaRPr>
          </a:p>
          <a:p>
            <a:pPr marL="236855" indent="-236855">
              <a:buAutoNum type="arabicPeriod"/>
            </a:pPr>
            <a:r>
              <a:rPr lang="nb-NO"/>
              <a:t>Bruk </a:t>
            </a:r>
            <a:r>
              <a:rPr lang="nb-NO" err="1"/>
              <a:t>Geno</a:t>
            </a:r>
            <a:r>
              <a:rPr lang="nb-NO"/>
              <a:t>-avlsplan. Dette er et verktøy alle medlemmer i </a:t>
            </a:r>
            <a:r>
              <a:rPr lang="nb-NO" err="1"/>
              <a:t>Geno</a:t>
            </a:r>
            <a:r>
              <a:rPr lang="nb-NO"/>
              <a:t> har tilgang til. Her får du opp din egen besetning, og kan gjøre ulike valg for egen besetning, hva du ønsker å fokusere på. Samt egne valg for enkeltdyr, hvis du ønsker det. Avlsplanen vil kombinere de beste oksene på hunndyrene som skal insemineres. Avlsplanen tar hensyn til innavl, genetiske defekter og mer. Ønsker du å utnytte mulighetene i avlsplanen enda mer, anbefaler vi å ta kontakt med din avlsrådgiver for å få hjelp til dette. </a:t>
            </a:r>
            <a:endParaRPr lang="nb-NO">
              <a:ea typeface="Calibri"/>
              <a:cs typeface="Calibri"/>
            </a:endParaRPr>
          </a:p>
          <a:p>
            <a:pPr marL="236855" indent="-236855">
              <a:buAutoNum type="arabicPeriod"/>
            </a:pPr>
            <a:r>
              <a:rPr lang="nb-NO"/>
              <a:t>GS-test hunndyrene dine. Noen prøver kan det hende du får tilsendt fra </a:t>
            </a:r>
            <a:r>
              <a:rPr lang="nb-NO" err="1"/>
              <a:t>Geno</a:t>
            </a:r>
            <a:r>
              <a:rPr lang="nb-NO"/>
              <a:t> for å teste dyr vi kan være interessert i. Men vi oppfordrer også sterkt alle til å utnytte potensialet det er ved å GS-teste hunndyrene, og spesielt </a:t>
            </a:r>
            <a:r>
              <a:rPr lang="nb-NO" err="1"/>
              <a:t>kvigekalvene</a:t>
            </a:r>
            <a:r>
              <a:rPr lang="nb-NO"/>
              <a:t>. Det er de som er framtida i besetningen, og kombineres de beste </a:t>
            </a:r>
            <a:r>
              <a:rPr lang="nb-NO" err="1"/>
              <a:t>kvigene</a:t>
            </a:r>
            <a:r>
              <a:rPr lang="nb-NO"/>
              <a:t> med de beste eliteoksene, blir det topp avkom i besetningen framover. Dette gir også et godt grunnlag for å vurdere salg </a:t>
            </a:r>
            <a:r>
              <a:rPr lang="nb-NO" err="1"/>
              <a:t>evt</a:t>
            </a:r>
            <a:r>
              <a:rPr lang="nb-NO"/>
              <a:t> bruk av kjøttfe på de svakeste dyra.</a:t>
            </a:r>
            <a:endParaRPr lang="nb-NO">
              <a:ea typeface="Calibri"/>
              <a:cs typeface="Calibri"/>
            </a:endParaRPr>
          </a:p>
          <a:p>
            <a:pPr marL="236855" indent="-236855">
              <a:buAutoNum type="arabicPeriod"/>
            </a:pPr>
            <a:r>
              <a:rPr lang="nb-NO"/>
              <a:t>Bruk REDX på de beste dyra. Når du har GS-testet </a:t>
            </a:r>
            <a:r>
              <a:rPr lang="nb-NO" err="1"/>
              <a:t>kvigekalvene</a:t>
            </a:r>
            <a:r>
              <a:rPr lang="nb-NO"/>
              <a:t>, ser du fort hvem som blir de beste dyra i besetningen. Bruker du REDX (kjønnsseparert NRF-sæd) på disse </a:t>
            </a:r>
            <a:r>
              <a:rPr lang="nb-NO" err="1"/>
              <a:t>kvigene</a:t>
            </a:r>
            <a:r>
              <a:rPr lang="nb-NO"/>
              <a:t>, eller andre gode mordyr, gir dette enda bedre avkom som kan bli flotte dyr inn i besetningen framover.</a:t>
            </a:r>
            <a:endParaRPr lang="nb-NO">
              <a:ea typeface="Calibri"/>
              <a:cs typeface="Calibri"/>
            </a:endParaRPr>
          </a:p>
          <a:p>
            <a:pPr marL="236855" indent="-236855">
              <a:buAutoNum type="arabicPeriod"/>
            </a:pPr>
            <a:r>
              <a:rPr lang="nb-NO"/>
              <a:t>Bruk kjøttfe på de dårligste dyra. Hvis det er dyr som du ikke ønsker å ha avkom etter i besetningen, er det et godt alternativ å bruke kjøttfe på disse dyrene, kanskje også kjønnsseparert </a:t>
            </a:r>
            <a:r>
              <a:rPr lang="nb-NO" err="1"/>
              <a:t>kjøttfesæd</a:t>
            </a:r>
            <a:r>
              <a:rPr lang="nb-NO"/>
              <a:t>, for å få oksekalver. Det enkleste og billigste grepet for å styrke økonomien ved bedre slakteoppgjør. </a:t>
            </a:r>
            <a:endParaRPr lang="nb-NO">
              <a:ea typeface="Calibri"/>
              <a:cs typeface="Calibri"/>
            </a:endParaRPr>
          </a:p>
          <a:p>
            <a:pPr marL="236921" indent="-236921">
              <a:buAutoNum type="arabicPeriod"/>
            </a:pPr>
            <a:endParaRPr lang="nb-NO"/>
          </a:p>
          <a:p>
            <a:r>
              <a:rPr lang="nb-NO"/>
              <a:t>For hvert økte avlsverdipoeng du øker besetningen med, vil du tjene 200 kr ekstra per ku per år. Viktige grep som kan styrke økonomien!</a:t>
            </a:r>
            <a:endParaRPr lang="nb-NO">
              <a:ea typeface="Calibri"/>
              <a:cs typeface="Calibri"/>
            </a:endParaRPr>
          </a:p>
          <a:p>
            <a:br>
              <a:rPr lang="nb-NO">
                <a:cs typeface="+mn-lt"/>
              </a:rPr>
            </a:br>
            <a:r>
              <a:rPr lang="nb-NO" err="1"/>
              <a:t>Geno</a:t>
            </a:r>
            <a:r>
              <a:rPr lang="nb-NO"/>
              <a:t> har for tiden ekstra fokus på nye produsenter, og ønsker å være en god bidragsyter for at de skal lykkes som melkeprodusenter. Følg med i våre kanaler på nett og sosiale medier, for å få tips og triks utover våren. Vi vil også gjerne komme i kontakt med de yngre og nye produsentene gjennom en spørreundersøkelse som sendes ut i vår. Her ønsker vi tilbakemeldinger på deres forhold til </a:t>
            </a:r>
            <a:r>
              <a:rPr lang="nb-NO" err="1"/>
              <a:t>Geno</a:t>
            </a:r>
            <a:r>
              <a:rPr lang="nb-NO"/>
              <a:t> og NRF-avl framover. Vi oppfordrer de yngre til å svare på dette.</a:t>
            </a:r>
            <a:endParaRPr lang="nb-NO">
              <a:ea typeface="Calibri"/>
              <a:cs typeface="Calibri"/>
            </a:endParaRPr>
          </a:p>
          <a:p>
            <a:endParaRPr lang="nb-NO">
              <a:ea typeface="Calibri"/>
              <a:cs typeface="Calibri"/>
            </a:endParaRPr>
          </a:p>
          <a:p>
            <a:r>
              <a:rPr lang="nb-NO">
                <a:ea typeface="Calibri"/>
                <a:cs typeface="Calibri"/>
              </a:rPr>
              <a:t>Tips til </a:t>
            </a:r>
            <a:r>
              <a:rPr lang="nb-NO" err="1">
                <a:ea typeface="Calibri"/>
                <a:cs typeface="Calibri"/>
              </a:rPr>
              <a:t>Genokontakter</a:t>
            </a:r>
            <a:r>
              <a:rPr lang="nb-NO">
                <a:ea typeface="Calibri"/>
                <a:cs typeface="Calibri"/>
              </a:rPr>
              <a:t>: husk </a:t>
            </a:r>
            <a:r>
              <a:rPr lang="nb-NO" err="1">
                <a:ea typeface="Calibri"/>
                <a:cs typeface="Calibri"/>
              </a:rPr>
              <a:t>webinar</a:t>
            </a:r>
            <a:r>
              <a:rPr lang="nb-NO">
                <a:ea typeface="Calibri"/>
                <a:cs typeface="Calibri"/>
              </a:rPr>
              <a:t> 15/2 om </a:t>
            </a:r>
            <a:r>
              <a:rPr lang="nb-NO" err="1">
                <a:ea typeface="Calibri"/>
                <a:cs typeface="Calibri"/>
              </a:rPr>
              <a:t>Geno</a:t>
            </a:r>
            <a:r>
              <a:rPr lang="nb-NO">
                <a:ea typeface="Calibri"/>
                <a:cs typeface="Calibri"/>
              </a:rPr>
              <a:t> avlsplan, og husk å svare på spørreundersøkelse som er sendt ut.</a:t>
            </a:r>
          </a:p>
        </p:txBody>
      </p:sp>
    </p:spTree>
    <p:extLst>
      <p:ext uri="{BB962C8B-B14F-4D97-AF65-F5344CB8AC3E}">
        <p14:creationId xmlns:p14="http://schemas.microsoft.com/office/powerpoint/2010/main" val="155542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7165" indent="-177165">
              <a:buFont typeface="Arial" panose="020B0604020202020204" pitchFamily="34" charset="0"/>
              <a:buChar char="•"/>
            </a:pPr>
            <a:r>
              <a:rPr lang="nb-NO"/>
              <a:t>Gjennom 2023 har det pågått en dialog mellom </a:t>
            </a:r>
            <a:r>
              <a:rPr lang="nb-NO" err="1"/>
              <a:t>Geno</a:t>
            </a:r>
            <a:r>
              <a:rPr lang="nb-NO"/>
              <a:t> og TYR, på styrenivå og i administrasjonen. Det er et stadig tøffere marked å konkurrere i, og økonomien er presset for begge organisasjoner. I utlandet ser vi sammenslåinger av </a:t>
            </a:r>
            <a:r>
              <a:rPr lang="nb-NO" err="1"/>
              <a:t>fleire</a:t>
            </a:r>
            <a:r>
              <a:rPr lang="nb-NO"/>
              <a:t> genetikkselskaper. </a:t>
            </a:r>
            <a:endParaRPr lang="en-US"/>
          </a:p>
          <a:p>
            <a:pPr marL="177165" indent="-177165">
              <a:buFont typeface="Arial" panose="020B0604020202020204" pitchFamily="34" charset="0"/>
              <a:buChar char="•"/>
              <a:defRPr/>
            </a:pPr>
            <a:r>
              <a:rPr lang="nb-NO"/>
              <a:t>Økt bruk av kjønnsseparert sæd og kjøttfe på melkebruket utfordrer </a:t>
            </a:r>
            <a:r>
              <a:rPr lang="nb-NO" err="1"/>
              <a:t>Genos</a:t>
            </a:r>
            <a:r>
              <a:rPr lang="nb-NO"/>
              <a:t> lønnsomhet med dagens modell. Derfor er det en pågående prosess mellom </a:t>
            </a:r>
            <a:r>
              <a:rPr lang="nb-NO" err="1"/>
              <a:t>Geno</a:t>
            </a:r>
            <a:r>
              <a:rPr lang="nb-NO"/>
              <a:t> og TYR, og vi ser et stort potensiale i å kunne gjøre dette sammen. Det er utfordrende at disse to organisasjonene skal leve på inntekter fra samme semindose. </a:t>
            </a:r>
            <a:endParaRPr lang="nb-NO">
              <a:ea typeface="Calibri"/>
              <a:cs typeface="Calibri"/>
            </a:endParaRPr>
          </a:p>
          <a:p>
            <a:pPr marL="177165" indent="-177165">
              <a:buFont typeface="Arial" panose="020B0604020202020204" pitchFamily="34" charset="0"/>
              <a:buChar char="•"/>
            </a:pPr>
            <a:r>
              <a:rPr lang="nb-NO" err="1"/>
              <a:t>Geno</a:t>
            </a:r>
            <a:r>
              <a:rPr lang="nb-NO"/>
              <a:t> utfører allerede i dag seminuttak og distribusjon for TYR.</a:t>
            </a:r>
            <a:endParaRPr lang="nb-NO">
              <a:ea typeface="Calibri"/>
              <a:cs typeface="Calibri"/>
            </a:endParaRPr>
          </a:p>
          <a:p>
            <a:pPr marL="177165" indent="-177165">
              <a:buFont typeface="Arial" panose="020B0604020202020204" pitchFamily="34" charset="0"/>
              <a:buChar char="•"/>
            </a:pPr>
            <a:r>
              <a:rPr lang="nb-NO"/>
              <a:t>Ut fra det arbeidet som har foregått så langt, ser man at det er stort potensiale i en sammenslått organisasjon, blant annet ved at utgifter til ting som driftes dobbelt vil reduseres.</a:t>
            </a:r>
            <a:endParaRPr lang="nb-NO">
              <a:ea typeface="Calibri"/>
              <a:cs typeface="Calibri"/>
            </a:endParaRPr>
          </a:p>
          <a:p>
            <a:pPr marL="177165" indent="-177165">
              <a:buFont typeface="Arial" panose="020B0604020202020204" pitchFamily="34" charset="0"/>
              <a:buChar char="•"/>
            </a:pPr>
            <a:r>
              <a:rPr lang="nb-NO"/>
              <a:t>Det som er svært viktig i denne prosessen er å involvere medlemmene våre, og at begge «leire» får ivaretatt så mye av sine interesser som mulig. </a:t>
            </a:r>
            <a:endParaRPr lang="nb-NO">
              <a:ea typeface="Calibri"/>
              <a:cs typeface="Calibri"/>
            </a:endParaRPr>
          </a:p>
          <a:p>
            <a:pPr marL="177165" indent="-177165">
              <a:buFont typeface="Arial" panose="020B0604020202020204" pitchFamily="34" charset="0"/>
              <a:buChar char="•"/>
            </a:pPr>
            <a:r>
              <a:rPr lang="nb-NO"/>
              <a:t>Administrasjonene jobber mot et forslag til i årsmøtene i mars 2024, hvor det foreslås vedtatt å jobbe konkret for å se på en mulig sammenslåing av organisasjonene. </a:t>
            </a:r>
            <a:endParaRPr lang="nb-NO">
              <a:ea typeface="Calibri"/>
              <a:cs typeface="Calibri"/>
            </a:endParaRPr>
          </a:p>
          <a:p>
            <a:pPr marL="177165" indent="-177165">
              <a:buFont typeface="Arial" panose="020B0604020202020204" pitchFamily="34" charset="0"/>
              <a:buChar char="•"/>
            </a:pPr>
            <a:r>
              <a:rPr lang="nb-NO"/>
              <a:t>Et eventuelt endelig vedtak om sammenslåing vil i så fall skje på årsmøte mars 2025. </a:t>
            </a:r>
            <a:endParaRPr lang="nb-NO">
              <a:ea typeface="Calibri"/>
              <a:cs typeface="Calibri"/>
            </a:endParaRPr>
          </a:p>
          <a:p>
            <a:r>
              <a:rPr lang="nb-NO"/>
              <a:t>ÅPENT SPØRSMÅL VI ØNSKER TILBAKEMELDING PÅ I REFERAT – HVA MENER DERE?</a:t>
            </a:r>
            <a:endParaRPr lang="nb-NO">
              <a:cs typeface="Calibri"/>
            </a:endParaRPr>
          </a:p>
        </p:txBody>
      </p:sp>
    </p:spTree>
    <p:extLst>
      <p:ext uri="{BB962C8B-B14F-4D97-AF65-F5344CB8AC3E}">
        <p14:creationId xmlns:p14="http://schemas.microsoft.com/office/powerpoint/2010/main" val="93165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Fredag 21.juni arrangeres det åpen fagdag på Store Ree. Dette er et arrangement knyttet til Sommermjølkkampanjen så både </a:t>
            </a:r>
            <a:r>
              <a:rPr lang="nb-NO" err="1">
                <a:cs typeface="Calibri"/>
              </a:rPr>
              <a:t>OsID</a:t>
            </a:r>
            <a:r>
              <a:rPr lang="nb-NO">
                <a:cs typeface="Calibri"/>
              </a:rPr>
              <a:t>, Tine og Geno er sammen om dette arrangementet. Det vil bli holdt en serie høyaktuelle faginnslag, og det blir selvfølgelig visning av nytt fjøs og aktuelle eliteokser. Hold av datoen for en flott sommerdag med god fagprat blant kollegaer på Store Ree. </a:t>
            </a:r>
          </a:p>
          <a:p>
            <a:endParaRPr lang="nb-NO">
              <a:cs typeface="Calibri"/>
            </a:endParaRPr>
          </a:p>
          <a:p>
            <a:r>
              <a:rPr lang="nb-NO">
                <a:cs typeface="Calibri"/>
              </a:rPr>
              <a:t>Storfeskolen: Fullfører du 4 av 5 moduler i Storfeskolen på nett, inviteres du til et eget arrangement eksklusivt for de som har fullført kursene. Her overrekkes diplom for tittelen </a:t>
            </a:r>
            <a:r>
              <a:rPr lang="nb-NO" err="1">
                <a:cs typeface="Calibri"/>
              </a:rPr>
              <a:t>Cand.KU</a:t>
            </a:r>
            <a:r>
              <a:rPr lang="nb-NO">
                <a:cs typeface="Calibri"/>
              </a:rPr>
              <a:t>. </a:t>
            </a:r>
            <a:r>
              <a:rPr lang="nb-NO">
                <a:solidFill>
                  <a:srgbClr val="000000"/>
                </a:solidFill>
              </a:rPr>
              <a:t>Storfeskolen er et digitalt utdanningstilbud innen fruktbarhet og avl. Den består av fem kurs med ulike tema. De er faglig oppdaterte og har friske illustrasjoner og videosnutter knyttet til hvert tema.</a:t>
            </a:r>
            <a:r>
              <a:rPr lang="nb-NO">
                <a:solidFill>
                  <a:srgbClr val="000000"/>
                </a:solidFill>
                <a:cs typeface="Calibri"/>
              </a:rPr>
              <a:t> Kurset kjøpes i Geno sin nettbutikk. </a:t>
            </a:r>
            <a:endParaRPr lang="nb-NO"/>
          </a:p>
        </p:txBody>
      </p:sp>
    </p:spTree>
    <p:extLst>
      <p:ext uri="{BB962C8B-B14F-4D97-AF65-F5344CB8AC3E}">
        <p14:creationId xmlns:p14="http://schemas.microsoft.com/office/powerpoint/2010/main" val="408890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a:ea typeface="Calibri" panose="020F0502020204030204" pitchFamily="34" charset="0"/>
              </a:rPr>
              <a:t>Avlsstatuetten tildeles 12297 NR Muri-P med oppdretter Bente og John Oskar Muri, 6240 Ørskog. Oksen har per dags dato total avlsverdi 50. </a:t>
            </a:r>
          </a:p>
          <a:p>
            <a:pPr rtl="0"/>
            <a:endParaRPr lang="nb-NO"/>
          </a:p>
          <a:p>
            <a:pPr defTabSz="947684">
              <a:defRPr/>
            </a:pPr>
            <a:r>
              <a:rPr lang="nb-NO">
                <a:ea typeface="Calibri" panose="020F0502020204030204" pitchFamily="34" charset="0"/>
              </a:rPr>
              <a:t>Geno sin pris for beste </a:t>
            </a:r>
            <a:r>
              <a:rPr lang="nb-NO" err="1">
                <a:ea typeface="Calibri" panose="020F0502020204030204" pitchFamily="34" charset="0"/>
              </a:rPr>
              <a:t>elitekvige</a:t>
            </a:r>
            <a:r>
              <a:rPr lang="nb-NO">
                <a:ea typeface="Calibri" panose="020F0502020204030204" pitchFamily="34" charset="0"/>
              </a:rPr>
              <a:t> tildeles 80599 Fjelldokka-PP med oppdretter </a:t>
            </a:r>
            <a:r>
              <a:rPr lang="nb-NO">
                <a:solidFill>
                  <a:srgbClr val="000000"/>
                </a:solidFill>
                <a:ea typeface="Calibri" panose="020F0502020204030204" pitchFamily="34" charset="0"/>
              </a:rPr>
              <a:t>HR Samdrift DA, 3550 Gol</a:t>
            </a:r>
            <a:r>
              <a:rPr lang="nb-NO">
                <a:ea typeface="Calibri" panose="020F0502020204030204" pitchFamily="34" charset="0"/>
              </a:rPr>
              <a:t>. </a:t>
            </a:r>
            <a:r>
              <a:rPr lang="nb-NO" err="1">
                <a:ea typeface="Calibri" panose="020F0502020204030204" pitchFamily="34" charset="0"/>
              </a:rPr>
              <a:t>Kviga</a:t>
            </a:r>
            <a:r>
              <a:rPr lang="nb-NO">
                <a:ea typeface="Calibri" panose="020F0502020204030204" pitchFamily="34" charset="0"/>
              </a:rPr>
              <a:t> har avlsverdi 52.</a:t>
            </a:r>
          </a:p>
          <a:p>
            <a:pPr rtl="0"/>
            <a:endParaRPr lang="nb-NO"/>
          </a:p>
          <a:p>
            <a:pPr defTabSz="947684">
              <a:defRPr/>
            </a:pPr>
            <a:r>
              <a:rPr lang="nb-NO" err="1">
                <a:ea typeface="Calibri"/>
              </a:rPr>
              <a:t>Geno</a:t>
            </a:r>
            <a:r>
              <a:rPr lang="nb-NO">
                <a:ea typeface="Calibri"/>
              </a:rPr>
              <a:t> sin eksportpris tildeles 12222 </a:t>
            </a:r>
            <a:r>
              <a:rPr lang="nb-NO" err="1">
                <a:ea typeface="Calibri"/>
              </a:rPr>
              <a:t>Skoien</a:t>
            </a:r>
            <a:r>
              <a:rPr lang="nb-NO">
                <a:ea typeface="Calibri"/>
              </a:rPr>
              <a:t> med oppdretter Line </a:t>
            </a:r>
            <a:r>
              <a:rPr lang="nb-NO" err="1">
                <a:ea typeface="Calibri"/>
              </a:rPr>
              <a:t>Borgerud</a:t>
            </a:r>
            <a:r>
              <a:rPr lang="nb-NO">
                <a:ea typeface="Calibri"/>
              </a:rPr>
              <a:t> Skøien og Ole </a:t>
            </a:r>
            <a:r>
              <a:rPr lang="nb-NO" err="1">
                <a:ea typeface="Calibri"/>
              </a:rPr>
              <a:t>Hjerpaasen</a:t>
            </a:r>
            <a:r>
              <a:rPr lang="nb-NO">
                <a:ea typeface="Calibri"/>
              </a:rPr>
              <a:t>, 1550 Hølen. Oksen solgte for kr 5 millioner fordelt på 35 133 doser (15 508 konvensjonell, 19 625 REDX). Avlsverdi 55</a:t>
            </a:r>
            <a:endParaRPr lang="nb-NO">
              <a:ea typeface="Calibri" panose="020F0502020204030204" pitchFamily="34" charset="0"/>
              <a:cs typeface="Calibri"/>
            </a:endParaRPr>
          </a:p>
          <a:p>
            <a:pPr rtl="0"/>
            <a:endParaRPr lang="nb-NO"/>
          </a:p>
          <a:p>
            <a:pPr defTabSz="947684">
              <a:defRPr/>
            </a:pPr>
            <a:r>
              <a:rPr lang="nb-NO">
                <a:ea typeface="Calibri" panose="020F0502020204030204" pitchFamily="34" charset="0"/>
              </a:rPr>
              <a:t>Nortura sin kjøttpris tildeles 12322 NR </a:t>
            </a:r>
            <a:r>
              <a:rPr lang="nb-NO" err="1">
                <a:ea typeface="Calibri" panose="020F0502020204030204" pitchFamily="34" charset="0"/>
              </a:rPr>
              <a:t>Elgane</a:t>
            </a:r>
            <a:r>
              <a:rPr lang="nb-NO">
                <a:ea typeface="Calibri" panose="020F0502020204030204" pitchFamily="34" charset="0"/>
              </a:rPr>
              <a:t>-P-ET med oppdretter Skretting Ku DA, 4360 Varhaug. Oksen har en avlsverdi kjøtt på 122.</a:t>
            </a:r>
          </a:p>
          <a:p>
            <a:pPr rtl="0"/>
            <a:endParaRPr lang="nb-NO"/>
          </a:p>
        </p:txBody>
      </p:sp>
    </p:spTree>
    <p:extLst>
      <p:ext uri="{BB962C8B-B14F-4D97-AF65-F5344CB8AC3E}">
        <p14:creationId xmlns:p14="http://schemas.microsoft.com/office/powerpoint/2010/main" val="195100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v-SE" b="0" i="0">
                <a:solidFill>
                  <a:srgbClr val="666666"/>
                </a:solidFill>
                <a:effectLst/>
                <a:latin typeface="Clear Sans"/>
              </a:rPr>
              <a:t>Kalvelek i snøen i Løten, Innlandet. Foto: Turi Nordengen, Geno.</a:t>
            </a:r>
            <a:endParaRPr lang="nb-NO"/>
          </a:p>
        </p:txBody>
      </p:sp>
    </p:spTree>
    <p:extLst>
      <p:ext uri="{BB962C8B-B14F-4D97-AF65-F5344CB8AC3E}">
        <p14:creationId xmlns:p14="http://schemas.microsoft.com/office/powerpoint/2010/main" val="189464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eno+NRF">
    <p:spTree>
      <p:nvGrpSpPr>
        <p:cNvPr id="1" name=""/>
        <p:cNvGrpSpPr/>
        <p:nvPr/>
      </p:nvGrpSpPr>
      <p:grpSpPr>
        <a:xfrm>
          <a:off x="0" y="0"/>
          <a:ext cx="0" cy="0"/>
          <a:chOff x="0" y="0"/>
          <a:chExt cx="0" cy="0"/>
        </a:xfrm>
      </p:grpSpPr>
      <p:pic>
        <p:nvPicPr>
          <p:cNvPr id="10" name="Picture 9" descr="A brown cow with a yellow tag&#10;&#10;Description automatically generated with medium confidence">
            <a:extLst>
              <a:ext uri="{FF2B5EF4-FFF2-40B4-BE49-F238E27FC236}">
                <a16:creationId xmlns:a16="http://schemas.microsoft.com/office/drawing/2014/main" id="{24251EE6-6933-479C-A010-6C2793A633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4B5406-416D-414C-A7ED-D915EBF3C11F}"/>
              </a:ext>
            </a:extLst>
          </p:cNvPr>
          <p:cNvSpPr>
            <a:spLocks noGrp="1"/>
          </p:cNvSpPr>
          <p:nvPr>
            <p:ph type="ctrTitle" hasCustomPrompt="1"/>
          </p:nvPr>
        </p:nvSpPr>
        <p:spPr>
          <a:xfrm>
            <a:off x="4621619" y="5285427"/>
            <a:ext cx="7210979" cy="443198"/>
          </a:xfrm>
        </p:spPr>
        <p:txBody>
          <a:bodyPr anchor="b"/>
          <a:lstStyle>
            <a:lvl1pPr algn="r">
              <a:defRPr sz="3200">
                <a:solidFill>
                  <a:schemeClr val="tx2"/>
                </a:solidFill>
              </a:defRPr>
            </a:lvl1pPr>
          </a:lstStyle>
          <a:p>
            <a:r>
              <a:rPr lang="en-US"/>
              <a:t>Geno NR Master</a:t>
            </a:r>
            <a:endParaRPr lang="nb-NO"/>
          </a:p>
        </p:txBody>
      </p:sp>
      <p:sp>
        <p:nvSpPr>
          <p:cNvPr id="19" name="Text Placeholder 18">
            <a:extLst>
              <a:ext uri="{FF2B5EF4-FFF2-40B4-BE49-F238E27FC236}">
                <a16:creationId xmlns:a16="http://schemas.microsoft.com/office/drawing/2014/main" id="{A34FD689-2EA8-4981-AA6B-4D6B9E9EE0E8}"/>
              </a:ext>
            </a:extLst>
          </p:cNvPr>
          <p:cNvSpPr>
            <a:spLocks noGrp="1"/>
          </p:cNvSpPr>
          <p:nvPr>
            <p:ph type="body" sz="quarter" idx="10" hasCustomPrompt="1"/>
          </p:nvPr>
        </p:nvSpPr>
        <p:spPr>
          <a:xfrm>
            <a:off x="4621619" y="5862752"/>
            <a:ext cx="7210979" cy="321627"/>
          </a:xfrm>
        </p:spPr>
        <p:txBody>
          <a:bodyPr>
            <a:spAutoFit/>
          </a:bodyPr>
          <a:lstStyle>
            <a:lvl1pPr marL="0" indent="0" algn="r">
              <a:buNone/>
              <a:defRPr sz="2200">
                <a:solidFill>
                  <a:schemeClr val="tx2"/>
                </a:solidFill>
                <a:latin typeface="+mj-lt"/>
              </a:defRPr>
            </a:lvl1pPr>
          </a:lstStyle>
          <a:p>
            <a:pPr lvl="0"/>
            <a:r>
              <a:rPr lang="en-US"/>
              <a:t>Marketing, Communications &amp; Sales</a:t>
            </a:r>
          </a:p>
        </p:txBody>
      </p:sp>
      <p:pic>
        <p:nvPicPr>
          <p:cNvPr id="6" name="Graphic 5">
            <a:extLst>
              <a:ext uri="{FF2B5EF4-FFF2-40B4-BE49-F238E27FC236}">
                <a16:creationId xmlns:a16="http://schemas.microsoft.com/office/drawing/2014/main" id="{C66178CE-2D91-41F6-AE37-E0E189C4D1BA}"/>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085" t="38596" r="19916" b="36905"/>
          <a:stretch/>
        </p:blipFill>
        <p:spPr>
          <a:xfrm>
            <a:off x="9261390" y="160638"/>
            <a:ext cx="2761736" cy="691980"/>
          </a:xfrm>
          <a:prstGeom prst="rect">
            <a:avLst/>
          </a:prstGeom>
        </p:spPr>
      </p:pic>
      <p:pic>
        <p:nvPicPr>
          <p:cNvPr id="7" name="Graphic 6">
            <a:extLst>
              <a:ext uri="{FF2B5EF4-FFF2-40B4-BE49-F238E27FC236}">
                <a16:creationId xmlns:a16="http://schemas.microsoft.com/office/drawing/2014/main" id="{1B133408-865C-4687-9C84-072F92B97FFD}"/>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1047" t="48468" r="39476" b="46396"/>
          <a:stretch/>
        </p:blipFill>
        <p:spPr>
          <a:xfrm>
            <a:off x="420129" y="6299229"/>
            <a:ext cx="2255109" cy="334451"/>
          </a:xfrm>
          <a:prstGeom prst="rect">
            <a:avLst/>
          </a:prstGeom>
        </p:spPr>
      </p:pic>
    </p:spTree>
    <p:extLst>
      <p:ext uri="{BB962C8B-B14F-4D97-AF65-F5344CB8AC3E}">
        <p14:creationId xmlns:p14="http://schemas.microsoft.com/office/powerpoint/2010/main" val="285520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Geno+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Graphic 4">
            <a:extLst>
              <a:ext uri="{FF2B5EF4-FFF2-40B4-BE49-F238E27FC236}">
                <a16:creationId xmlns:a16="http://schemas.microsoft.com/office/drawing/2014/main" id="{F2D2C349-CCED-4D4C-B843-1FED9F8C28F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085" t="38596" r="19916" b="36905"/>
          <a:stretch/>
        </p:blipFill>
        <p:spPr>
          <a:xfrm>
            <a:off x="10008975" y="6249566"/>
            <a:ext cx="2001796" cy="501569"/>
          </a:xfrm>
          <a:prstGeom prst="rect">
            <a:avLst/>
          </a:prstGeom>
        </p:spPr>
      </p:pic>
    </p:spTree>
    <p:extLst>
      <p:ext uri="{BB962C8B-B14F-4D97-AF65-F5344CB8AC3E}">
        <p14:creationId xmlns:p14="http://schemas.microsoft.com/office/powerpoint/2010/main" val="374300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2 Geno+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phic 6">
            <a:extLst>
              <a:ext uri="{FF2B5EF4-FFF2-40B4-BE49-F238E27FC236}">
                <a16:creationId xmlns:a16="http://schemas.microsoft.com/office/drawing/2014/main" id="{94908308-DD3F-4C54-B4AF-A2FA846762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085" t="38596" r="19916" b="36905"/>
          <a:stretch/>
        </p:blipFill>
        <p:spPr>
          <a:xfrm>
            <a:off x="10008975" y="6249566"/>
            <a:ext cx="2001796" cy="501569"/>
          </a:xfrm>
          <a:prstGeom prst="rect">
            <a:avLst/>
          </a:prstGeom>
        </p:spPr>
      </p:pic>
    </p:spTree>
    <p:extLst>
      <p:ext uri="{BB962C8B-B14F-4D97-AF65-F5344CB8AC3E}">
        <p14:creationId xmlns:p14="http://schemas.microsoft.com/office/powerpoint/2010/main" val="349947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Gen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Picture 6">
            <a:extLst>
              <a:ext uri="{FF2B5EF4-FFF2-40B4-BE49-F238E27FC236}">
                <a16:creationId xmlns:a16="http://schemas.microsoft.com/office/drawing/2014/main" id="{FC17AAC8-B767-4D10-81C7-44345EB0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6413" y="6363438"/>
            <a:ext cx="964571" cy="278366"/>
          </a:xfrm>
          <a:prstGeom prst="rect">
            <a:avLst/>
          </a:prstGeom>
        </p:spPr>
      </p:pic>
    </p:spTree>
    <p:extLst>
      <p:ext uri="{BB962C8B-B14F-4D97-AF65-F5344CB8AC3E}">
        <p14:creationId xmlns:p14="http://schemas.microsoft.com/office/powerpoint/2010/main" val="125441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2 Gen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Picture 6">
            <a:extLst>
              <a:ext uri="{FF2B5EF4-FFF2-40B4-BE49-F238E27FC236}">
                <a16:creationId xmlns:a16="http://schemas.microsoft.com/office/drawing/2014/main" id="{FC17AAC8-B767-4D10-81C7-44345EB0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6413" y="6363438"/>
            <a:ext cx="964571" cy="278366"/>
          </a:xfrm>
          <a:prstGeom prst="rect">
            <a:avLst/>
          </a:prstGeom>
        </p:spPr>
      </p:pic>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1285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hasCustomPrompt="1"/>
          </p:nvPr>
        </p:nvSpPr>
        <p:spPr/>
        <p:txBody>
          <a:bodyPr/>
          <a:lstStyle/>
          <a:p>
            <a:r>
              <a:rPr lang="en-US"/>
              <a:t>Click to edit Master title style</a:t>
            </a:r>
            <a:br>
              <a:rPr lang="en-US"/>
            </a:br>
            <a:r>
              <a:rPr lang="en-US"/>
              <a:t>Title fits one or two lines</a:t>
            </a:r>
            <a:endParaRPr lang="nb-NO"/>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Picture 7">
            <a:extLst>
              <a:ext uri="{FF2B5EF4-FFF2-40B4-BE49-F238E27FC236}">
                <a16:creationId xmlns:a16="http://schemas.microsoft.com/office/drawing/2014/main" id="{0A04BA16-C765-4B4B-9157-377BBA4B3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4472" y="6358611"/>
            <a:ext cx="1606512" cy="288020"/>
          </a:xfrm>
          <a:prstGeom prst="rect">
            <a:avLst/>
          </a:prstGeom>
        </p:spPr>
      </p:pic>
    </p:spTree>
    <p:extLst>
      <p:ext uri="{BB962C8B-B14F-4D97-AF65-F5344CB8AC3E}">
        <p14:creationId xmlns:p14="http://schemas.microsoft.com/office/powerpoint/2010/main" val="377555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2 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6" name="Picture 5">
            <a:extLst>
              <a:ext uri="{FF2B5EF4-FFF2-40B4-BE49-F238E27FC236}">
                <a16:creationId xmlns:a16="http://schemas.microsoft.com/office/drawing/2014/main" id="{F0B1D1A8-7AD1-47B6-976F-6B8A87ACA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4472" y="6358611"/>
            <a:ext cx="1606512" cy="288020"/>
          </a:xfrm>
          <a:prstGeom prst="rect">
            <a:avLst/>
          </a:prstGeom>
        </p:spPr>
      </p:pic>
    </p:spTree>
    <p:extLst>
      <p:ext uri="{BB962C8B-B14F-4D97-AF65-F5344CB8AC3E}">
        <p14:creationId xmlns:p14="http://schemas.microsoft.com/office/powerpoint/2010/main" val="204257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hasCustomPrompt="1"/>
          </p:nvPr>
        </p:nvSpPr>
        <p:spPr/>
        <p:txBody>
          <a:bodyPr/>
          <a:lstStyle/>
          <a:p>
            <a:r>
              <a:rPr lang="en-US"/>
              <a:t>Click to edit Master title style</a:t>
            </a:r>
            <a:br>
              <a:rPr lang="en-US"/>
            </a:br>
            <a:r>
              <a:rPr lang="en-US"/>
              <a:t>Title fits one or two lines</a:t>
            </a:r>
            <a:endParaRPr lang="nb-NO"/>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Graphic 4">
            <a:extLst>
              <a:ext uri="{FF2B5EF4-FFF2-40B4-BE49-F238E27FC236}">
                <a16:creationId xmlns:a16="http://schemas.microsoft.com/office/drawing/2014/main" id="{E44927F8-D7A9-4996-8232-0A41AD6039F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595" t="39239" r="39233" b="40671"/>
          <a:stretch/>
        </p:blipFill>
        <p:spPr>
          <a:xfrm>
            <a:off x="11086114" y="6271865"/>
            <a:ext cx="918572" cy="429437"/>
          </a:xfrm>
          <a:prstGeom prst="rect">
            <a:avLst/>
          </a:prstGeom>
        </p:spPr>
      </p:pic>
    </p:spTree>
    <p:extLst>
      <p:ext uri="{BB962C8B-B14F-4D97-AF65-F5344CB8AC3E}">
        <p14:creationId xmlns:p14="http://schemas.microsoft.com/office/powerpoint/2010/main" val="3347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2 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phic 6">
            <a:extLst>
              <a:ext uri="{FF2B5EF4-FFF2-40B4-BE49-F238E27FC236}">
                <a16:creationId xmlns:a16="http://schemas.microsoft.com/office/drawing/2014/main" id="{D6486F3A-EE64-4E1E-B41E-E5D26D866D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595" t="39239" r="39233" b="40671"/>
          <a:stretch/>
        </p:blipFill>
        <p:spPr>
          <a:xfrm>
            <a:off x="11086114" y="6271865"/>
            <a:ext cx="918572" cy="429437"/>
          </a:xfrm>
          <a:prstGeom prst="rect">
            <a:avLst/>
          </a:prstGeom>
        </p:spPr>
      </p:pic>
    </p:spTree>
    <p:extLst>
      <p:ext uri="{BB962C8B-B14F-4D97-AF65-F5344CB8AC3E}">
        <p14:creationId xmlns:p14="http://schemas.microsoft.com/office/powerpoint/2010/main" val="34087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Geno+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Picture 6" descr="Logo&#10;&#10;Description automatically generated with medium confidence">
            <a:extLst>
              <a:ext uri="{FF2B5EF4-FFF2-40B4-BE49-F238E27FC236}">
                <a16:creationId xmlns:a16="http://schemas.microsoft.com/office/drawing/2014/main" id="{AE7C3746-C9C0-4E00-BF36-B8B9EEE2B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103" y="6264223"/>
            <a:ext cx="2096880" cy="474557"/>
          </a:xfrm>
          <a:prstGeom prst="rect">
            <a:avLst/>
          </a:prstGeom>
        </p:spPr>
      </p:pic>
    </p:spTree>
    <p:extLst>
      <p:ext uri="{BB962C8B-B14F-4D97-AF65-F5344CB8AC3E}">
        <p14:creationId xmlns:p14="http://schemas.microsoft.com/office/powerpoint/2010/main" val="269065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2 Geno+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6" name="Picture 5" descr="Logo&#10;&#10;Description automatically generated with medium confidence">
            <a:extLst>
              <a:ext uri="{FF2B5EF4-FFF2-40B4-BE49-F238E27FC236}">
                <a16:creationId xmlns:a16="http://schemas.microsoft.com/office/drawing/2014/main" id="{5880336D-22ED-4997-950F-209C9B274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103" y="6264223"/>
            <a:ext cx="2096880" cy="474557"/>
          </a:xfrm>
          <a:prstGeom prst="rect">
            <a:avLst/>
          </a:prstGeom>
        </p:spPr>
      </p:pic>
    </p:spTree>
    <p:extLst>
      <p:ext uri="{BB962C8B-B14F-4D97-AF65-F5344CB8AC3E}">
        <p14:creationId xmlns:p14="http://schemas.microsoft.com/office/powerpoint/2010/main" val="407775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3C808-E013-43F6-9D74-2D616409D9E1}"/>
              </a:ext>
            </a:extLst>
          </p:cNvPr>
          <p:cNvSpPr>
            <a:spLocks noGrp="1"/>
          </p:cNvSpPr>
          <p:nvPr>
            <p:ph type="title"/>
          </p:nvPr>
        </p:nvSpPr>
        <p:spPr>
          <a:xfrm>
            <a:off x="613775" y="604669"/>
            <a:ext cx="10740025" cy="775597"/>
          </a:xfrm>
          <a:prstGeom prst="rect">
            <a:avLst/>
          </a:prstGeom>
        </p:spPr>
        <p:txBody>
          <a:bodyPr vert="horz" wrap="square" lIns="0" tIns="0" rIns="0" bIns="0" rtlCol="0" anchor="ctr">
            <a:spAutoFit/>
          </a:bodyPr>
          <a:lstStyle/>
          <a:p>
            <a:r>
              <a:rPr lang="nb-NO"/>
              <a:t>Klikk for å redigere tittelstil</a:t>
            </a:r>
          </a:p>
        </p:txBody>
      </p:sp>
      <p:sp>
        <p:nvSpPr>
          <p:cNvPr id="3" name="Text Placeholder 2">
            <a:extLst>
              <a:ext uri="{FF2B5EF4-FFF2-40B4-BE49-F238E27FC236}">
                <a16:creationId xmlns:a16="http://schemas.microsoft.com/office/drawing/2014/main" id="{DE52D3C6-6E24-4E82-9F1D-D57E3B397E3A}"/>
              </a:ext>
            </a:extLst>
          </p:cNvPr>
          <p:cNvSpPr>
            <a:spLocks noGrp="1"/>
          </p:cNvSpPr>
          <p:nvPr>
            <p:ph type="body" idx="1"/>
          </p:nvPr>
        </p:nvSpPr>
        <p:spPr>
          <a:xfrm>
            <a:off x="613775" y="1797273"/>
            <a:ext cx="10740025" cy="4351338"/>
          </a:xfrm>
          <a:prstGeom prst="rect">
            <a:avLst/>
          </a:prstGeom>
        </p:spPr>
        <p:txBody>
          <a:bodyPr vert="horz" lIns="0" tIns="0" rIns="0" bIns="0" rtlCol="0">
            <a:noAutofit/>
          </a:bodyPr>
          <a:lstStyle/>
          <a:p>
            <a:pPr lvl="0"/>
            <a:r>
              <a:rPr lang="en-US"/>
              <a:t>Click to edit Master text styles</a:t>
            </a:r>
          </a:p>
          <a:p>
            <a:pPr lvl="0"/>
            <a:r>
              <a:rPr lang="en-US" err="1"/>
              <a:t>Punkt</a:t>
            </a:r>
            <a:r>
              <a:rPr lang="en-US"/>
              <a:t> </a:t>
            </a:r>
            <a:r>
              <a:rPr lang="en-US" err="1"/>
              <a:t>nummer</a:t>
            </a:r>
            <a:r>
              <a:rPr lang="en-US"/>
              <a:t> 2</a:t>
            </a:r>
          </a:p>
          <a:p>
            <a:pPr lvl="0"/>
            <a:r>
              <a:rPr lang="en-US" err="1"/>
              <a:t>Punkt</a:t>
            </a:r>
            <a:r>
              <a:rPr lang="en-US"/>
              <a:t> </a:t>
            </a:r>
            <a:r>
              <a:rPr lang="en-US" err="1"/>
              <a:t>nummer</a:t>
            </a:r>
            <a:r>
              <a:rPr lang="en-US"/>
              <a:t> </a:t>
            </a:r>
            <a:r>
              <a:rPr lang="en-US" err="1"/>
              <a:t>tre</a:t>
            </a:r>
            <a:endParaRPr lang="en-US"/>
          </a:p>
          <a:p>
            <a:pPr lvl="0"/>
            <a:r>
              <a:rPr lang="en-US"/>
              <a:t>Lorem ipsum</a:t>
            </a:r>
            <a:endParaRPr lang="nb-NO"/>
          </a:p>
        </p:txBody>
      </p:sp>
    </p:spTree>
    <p:extLst>
      <p:ext uri="{BB962C8B-B14F-4D97-AF65-F5344CB8AC3E}">
        <p14:creationId xmlns:p14="http://schemas.microsoft.com/office/powerpoint/2010/main" val="2098239436"/>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75" r:id="rId3"/>
    <p:sldLayoutId id="2147483665" r:id="rId4"/>
    <p:sldLayoutId id="2147483676" r:id="rId5"/>
    <p:sldLayoutId id="2147483672" r:id="rId6"/>
    <p:sldLayoutId id="2147483677" r:id="rId7"/>
    <p:sldLayoutId id="2147483666" r:id="rId8"/>
    <p:sldLayoutId id="2147483678" r:id="rId9"/>
    <p:sldLayoutId id="2147483671" r:id="rId10"/>
    <p:sldLayoutId id="2147483680" r:id="rId11"/>
  </p:sldLayoutIdLst>
  <p:txStyles>
    <p:title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_148B_F8DC7EF6.xlsx"/><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gress, tekst, kveg, gård&#10;&#10;Automatisk generert beskrivelse">
            <a:extLst>
              <a:ext uri="{FF2B5EF4-FFF2-40B4-BE49-F238E27FC236}">
                <a16:creationId xmlns:a16="http://schemas.microsoft.com/office/drawing/2014/main" id="{CAD43726-8DF9-4793-F0A9-8E9C97BA8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985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563140" y="2766134"/>
            <a:ext cx="2905280" cy="1325731"/>
          </a:xfrm>
        </p:spPr>
        <p:txBody>
          <a:bodyPr wrap="square" anchor="ctr">
            <a:normAutofit/>
          </a:bodyPr>
          <a:lstStyle/>
          <a:p>
            <a:pPr algn="ctr"/>
            <a:r>
              <a:rPr lang="nb-NO" sz="3600">
                <a:latin typeface="Arial"/>
                <a:cs typeface="Arial"/>
              </a:rPr>
              <a:t>Regnskap </a:t>
            </a:r>
            <a:br>
              <a:rPr lang="nb-NO" sz="3600">
                <a:latin typeface="Arial"/>
                <a:cs typeface="Arial"/>
              </a:rPr>
            </a:br>
            <a:r>
              <a:rPr lang="nb-NO" sz="3600">
                <a:latin typeface="Arial"/>
                <a:cs typeface="Arial"/>
              </a:rPr>
              <a:t>2023</a:t>
            </a:r>
            <a:endParaRPr lang="nb-NO" sz="3600"/>
          </a:p>
        </p:txBody>
      </p:sp>
      <p:graphicFrame>
        <p:nvGraphicFramePr>
          <p:cNvPr id="13" name="Objekt 12">
            <a:extLst>
              <a:ext uri="{FF2B5EF4-FFF2-40B4-BE49-F238E27FC236}">
                <a16:creationId xmlns:a16="http://schemas.microsoft.com/office/drawing/2014/main" id="{FD522594-8683-42A5-1F93-3B482F47597C}"/>
              </a:ext>
            </a:extLst>
          </p:cNvPr>
          <p:cNvGraphicFramePr>
            <a:graphicFrameLocks noChangeAspect="1"/>
          </p:cNvGraphicFramePr>
          <p:nvPr>
            <p:extLst>
              <p:ext uri="{D42A27DB-BD31-4B8C-83A1-F6EECF244321}">
                <p14:modId xmlns:p14="http://schemas.microsoft.com/office/powerpoint/2010/main" val="795492875"/>
              </p:ext>
            </p:extLst>
          </p:nvPr>
        </p:nvGraphicFramePr>
        <p:xfrm>
          <a:off x="3741292" y="178592"/>
          <a:ext cx="6388100" cy="6500813"/>
        </p:xfrm>
        <a:graphic>
          <a:graphicData uri="http://schemas.openxmlformats.org/presentationml/2006/ole">
            <mc:AlternateContent xmlns:mc="http://schemas.openxmlformats.org/markup-compatibility/2006">
              <mc:Choice xmlns:v="urn:schemas-microsoft-com:vml" Requires="v">
                <p:oleObj name="Worksheet" r:id="rId3" imgW="4108586" imgH="4178227" progId="Excel.Sheet.12">
                  <p:embed/>
                </p:oleObj>
              </mc:Choice>
              <mc:Fallback>
                <p:oleObj name="Worksheet" r:id="rId3" imgW="4108586" imgH="4178227" progId="Excel.Sheet.12">
                  <p:embed/>
                  <p:pic>
                    <p:nvPicPr>
                      <p:cNvPr id="13" name="Objekt 12">
                        <a:extLst>
                          <a:ext uri="{FF2B5EF4-FFF2-40B4-BE49-F238E27FC236}">
                            <a16:creationId xmlns:a16="http://schemas.microsoft.com/office/drawing/2014/main" id="{FD522594-8683-42A5-1F93-3B482F47597C}"/>
                          </a:ext>
                        </a:extLst>
                      </p:cNvPr>
                      <p:cNvPicPr/>
                      <p:nvPr/>
                    </p:nvPicPr>
                    <p:blipFill>
                      <a:blip r:embed="rId4"/>
                      <a:stretch>
                        <a:fillRect/>
                      </a:stretch>
                    </p:blipFill>
                    <p:spPr>
                      <a:xfrm>
                        <a:off x="3741292" y="178592"/>
                        <a:ext cx="6388100" cy="6500813"/>
                      </a:xfrm>
                      <a:prstGeom prst="rect">
                        <a:avLst/>
                      </a:prstGeom>
                    </p:spPr>
                  </p:pic>
                </p:oleObj>
              </mc:Fallback>
            </mc:AlternateContent>
          </a:graphicData>
        </a:graphic>
      </p:graphicFrame>
    </p:spTree>
    <p:extLst>
      <p:ext uri="{BB962C8B-B14F-4D97-AF65-F5344CB8AC3E}">
        <p14:creationId xmlns:p14="http://schemas.microsoft.com/office/powerpoint/2010/main" val="417519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cows standing in a field&#10;&#10;Description automatically generated">
            <a:extLst>
              <a:ext uri="{FF2B5EF4-FFF2-40B4-BE49-F238E27FC236}">
                <a16:creationId xmlns:a16="http://schemas.microsoft.com/office/drawing/2014/main" id="{84DDCD24-4D0F-E177-4D62-D6FE45916462}"/>
              </a:ext>
            </a:extLst>
          </p:cNvPr>
          <p:cNvPicPr>
            <a:picLocks noChangeAspect="1"/>
          </p:cNvPicPr>
          <p:nvPr/>
        </p:nvPicPr>
        <p:blipFill>
          <a:blip r:embed="rId3"/>
          <a:stretch>
            <a:fillRect/>
          </a:stretch>
        </p:blipFill>
        <p:spPr>
          <a:xfrm>
            <a:off x="5181600" y="3540211"/>
            <a:ext cx="7137440" cy="4130462"/>
          </a:xfrm>
          <a:prstGeom prst="rect">
            <a:avLst/>
          </a:prstGeom>
        </p:spPr>
      </p:pic>
      <p:sp>
        <p:nvSpPr>
          <p:cNvPr id="3" name="Title 2">
            <a:extLst>
              <a:ext uri="{FF2B5EF4-FFF2-40B4-BE49-F238E27FC236}">
                <a16:creationId xmlns:a16="http://schemas.microsoft.com/office/drawing/2014/main" id="{A88EFB27-8846-7B0B-D8F1-6BA4B2BEE68D}"/>
              </a:ext>
            </a:extLst>
          </p:cNvPr>
          <p:cNvSpPr>
            <a:spLocks noGrp="1"/>
          </p:cNvSpPr>
          <p:nvPr>
            <p:ph type="title"/>
          </p:nvPr>
        </p:nvSpPr>
        <p:spPr/>
        <p:txBody>
          <a:bodyPr/>
          <a:lstStyle/>
          <a:p>
            <a:endParaRPr lang="en-GB"/>
          </a:p>
        </p:txBody>
      </p:sp>
      <p:pic>
        <p:nvPicPr>
          <p:cNvPr id="5" name="Content Placeholder 4" descr="A group of people standing in the snow&#10;&#10;Description automatically generated">
            <a:extLst>
              <a:ext uri="{FF2B5EF4-FFF2-40B4-BE49-F238E27FC236}">
                <a16:creationId xmlns:a16="http://schemas.microsoft.com/office/drawing/2014/main" id="{A72EB534-F30B-2E6C-EF97-D43DEE50296A}"/>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0" y="1577541"/>
            <a:ext cx="5181600" cy="6908800"/>
          </a:xfrm>
        </p:spPr>
      </p:pic>
      <p:pic>
        <p:nvPicPr>
          <p:cNvPr id="9" name="Picture 8" descr="A white and red circle with a black background&#10;&#10;Description automatically generated">
            <a:extLst>
              <a:ext uri="{FF2B5EF4-FFF2-40B4-BE49-F238E27FC236}">
                <a16:creationId xmlns:a16="http://schemas.microsoft.com/office/drawing/2014/main" id="{0841C9B9-2913-86E3-F3F8-13905C9F08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55028" y="4038491"/>
            <a:ext cx="683172" cy="683172"/>
          </a:xfrm>
          <a:prstGeom prst="rect">
            <a:avLst/>
          </a:prstGeom>
        </p:spPr>
      </p:pic>
      <p:pic>
        <p:nvPicPr>
          <p:cNvPr id="4" name="Picture 3" descr="A group of cows grazing in a field&#10;&#10;Description automatically generated">
            <a:extLst>
              <a:ext uri="{FF2B5EF4-FFF2-40B4-BE49-F238E27FC236}">
                <a16:creationId xmlns:a16="http://schemas.microsoft.com/office/drawing/2014/main" id="{1C8F9911-54E4-BAFC-0E6C-941AEB535E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828" y="0"/>
            <a:ext cx="5260428" cy="3657641"/>
          </a:xfrm>
          <a:prstGeom prst="rect">
            <a:avLst/>
          </a:prstGeom>
        </p:spPr>
      </p:pic>
      <p:pic>
        <p:nvPicPr>
          <p:cNvPr id="6" name="Content Placeholder 4" descr="A flag in a circle with Great Britain in the background&#10;&#10;Description automatically generated">
            <a:extLst>
              <a:ext uri="{FF2B5EF4-FFF2-40B4-BE49-F238E27FC236}">
                <a16:creationId xmlns:a16="http://schemas.microsoft.com/office/drawing/2014/main" id="{D1FB1CEA-84E5-521E-2787-B9969DC314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916" y="149663"/>
            <a:ext cx="673540" cy="673540"/>
          </a:xfrm>
          <a:prstGeom prst="rect">
            <a:avLst/>
          </a:prstGeom>
        </p:spPr>
      </p:pic>
      <p:pic>
        <p:nvPicPr>
          <p:cNvPr id="8" name="Picture 2" descr="Image">
            <a:extLst>
              <a:ext uri="{FF2B5EF4-FFF2-40B4-BE49-F238E27FC236}">
                <a16:creationId xmlns:a16="http://schemas.microsoft.com/office/drawing/2014/main" id="{CBFD8A49-F8C5-9E1A-169E-CDAC62BCAFA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159837" y="-389213"/>
            <a:ext cx="7137439" cy="4046854"/>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5" descr="A flag in a circle&#10;&#10;Description automatically generated">
            <a:extLst>
              <a:ext uri="{FF2B5EF4-FFF2-40B4-BE49-F238E27FC236}">
                <a16:creationId xmlns:a16="http://schemas.microsoft.com/office/drawing/2014/main" id="{FF998615-91F6-B081-3FE9-D1B97034306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90759" y="149663"/>
            <a:ext cx="696098" cy="696098"/>
          </a:xfrm>
          <a:prstGeom prst="rect">
            <a:avLst/>
          </a:prstGeom>
        </p:spPr>
      </p:pic>
      <p:pic>
        <p:nvPicPr>
          <p:cNvPr id="13" name="Content Placeholder 4" descr="A blue circle with red and white flag&#10;&#10;Description automatically generated">
            <a:extLst>
              <a:ext uri="{FF2B5EF4-FFF2-40B4-BE49-F238E27FC236}">
                <a16:creationId xmlns:a16="http://schemas.microsoft.com/office/drawing/2014/main" id="{628A3778-C5FA-DD1F-5B71-9C409B760DF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36869" y="3982413"/>
            <a:ext cx="859131" cy="859131"/>
          </a:xfrm>
          <a:prstGeom prst="rect">
            <a:avLst/>
          </a:prstGeom>
        </p:spPr>
      </p:pic>
      <p:sp>
        <p:nvSpPr>
          <p:cNvPr id="2" name="TextBox 1">
            <a:extLst>
              <a:ext uri="{FF2B5EF4-FFF2-40B4-BE49-F238E27FC236}">
                <a16:creationId xmlns:a16="http://schemas.microsoft.com/office/drawing/2014/main" id="{5E79C38F-05C7-5D37-3758-FCE4424C9D1D}"/>
              </a:ext>
            </a:extLst>
          </p:cNvPr>
          <p:cNvSpPr txBox="1"/>
          <p:nvPr/>
        </p:nvSpPr>
        <p:spPr>
          <a:xfrm>
            <a:off x="379686" y="3232434"/>
            <a:ext cx="3962400" cy="276999"/>
          </a:xfrm>
          <a:prstGeom prst="rect">
            <a:avLst/>
          </a:prstGeom>
          <a:noFill/>
        </p:spPr>
        <p:txBody>
          <a:bodyPr wrap="square" rtlCol="0">
            <a:spAutoFit/>
          </a:bodyPr>
          <a:lstStyle/>
          <a:p>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NRF x Friesian </a:t>
            </a:r>
            <a:r>
              <a:rPr lang="en-GB" sz="1200" b="1" err="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kyr</a:t>
            </a:r>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 </a:t>
            </a:r>
            <a:r>
              <a:rPr lang="en-GB" sz="1200" b="1" err="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i</a:t>
            </a:r>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 Wales</a:t>
            </a:r>
          </a:p>
        </p:txBody>
      </p:sp>
      <p:sp>
        <p:nvSpPr>
          <p:cNvPr id="7" name="TextBox 6">
            <a:extLst>
              <a:ext uri="{FF2B5EF4-FFF2-40B4-BE49-F238E27FC236}">
                <a16:creationId xmlns:a16="http://schemas.microsoft.com/office/drawing/2014/main" id="{70BE6965-2DDA-39FE-5B6E-312BAA640FEB}"/>
              </a:ext>
            </a:extLst>
          </p:cNvPr>
          <p:cNvSpPr txBox="1"/>
          <p:nvPr/>
        </p:nvSpPr>
        <p:spPr>
          <a:xfrm>
            <a:off x="379686" y="6430504"/>
            <a:ext cx="3962400" cy="276999"/>
          </a:xfrm>
          <a:prstGeom prst="rect">
            <a:avLst/>
          </a:prstGeom>
          <a:noFill/>
        </p:spPr>
        <p:txBody>
          <a:bodyPr wrap="square" rtlCol="0">
            <a:spAutoFit/>
          </a:bodyPr>
          <a:lstStyle/>
          <a:p>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Geno </a:t>
            </a:r>
            <a:r>
              <a:rPr lang="en-GB" sz="1200" b="1" err="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Polen</a:t>
            </a:r>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 på </a:t>
            </a:r>
            <a:r>
              <a:rPr lang="en-GB" sz="1200" b="1" err="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besøk</a:t>
            </a:r>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 i Rogaland</a:t>
            </a:r>
          </a:p>
        </p:txBody>
      </p:sp>
      <p:sp>
        <p:nvSpPr>
          <p:cNvPr id="11" name="TextBox 10">
            <a:extLst>
              <a:ext uri="{FF2B5EF4-FFF2-40B4-BE49-F238E27FC236}">
                <a16:creationId xmlns:a16="http://schemas.microsoft.com/office/drawing/2014/main" id="{1B3D2D46-CE55-65FD-39BC-551C6E900DEB}"/>
              </a:ext>
            </a:extLst>
          </p:cNvPr>
          <p:cNvSpPr txBox="1"/>
          <p:nvPr/>
        </p:nvSpPr>
        <p:spPr>
          <a:xfrm>
            <a:off x="5897880" y="3232434"/>
            <a:ext cx="3962400" cy="276999"/>
          </a:xfrm>
          <a:prstGeom prst="rect">
            <a:avLst/>
          </a:prstGeom>
          <a:noFill/>
        </p:spPr>
        <p:txBody>
          <a:bodyPr wrap="square" rtlCol="0">
            <a:spAutoFit/>
          </a:bodyPr>
          <a:lstStyle/>
          <a:p>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NRF x Holstein </a:t>
            </a:r>
            <a:r>
              <a:rPr lang="en-GB" sz="1200" b="1" err="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besetning</a:t>
            </a:r>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 </a:t>
            </a:r>
            <a:r>
              <a:rPr lang="en-GB" sz="1200" b="1" err="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i</a:t>
            </a:r>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 Texas</a:t>
            </a:r>
          </a:p>
        </p:txBody>
      </p:sp>
      <p:sp>
        <p:nvSpPr>
          <p:cNvPr id="14" name="TextBox 13">
            <a:extLst>
              <a:ext uri="{FF2B5EF4-FFF2-40B4-BE49-F238E27FC236}">
                <a16:creationId xmlns:a16="http://schemas.microsoft.com/office/drawing/2014/main" id="{D8563DEB-E492-90BD-466C-51B94843310B}"/>
              </a:ext>
            </a:extLst>
          </p:cNvPr>
          <p:cNvSpPr txBox="1"/>
          <p:nvPr/>
        </p:nvSpPr>
        <p:spPr>
          <a:xfrm>
            <a:off x="5897880" y="6455388"/>
            <a:ext cx="5768340" cy="276999"/>
          </a:xfrm>
          <a:prstGeom prst="rect">
            <a:avLst/>
          </a:prstGeom>
          <a:noFill/>
        </p:spPr>
        <p:txBody>
          <a:bodyPr wrap="square" rtlCol="0">
            <a:spAutoFit/>
          </a:bodyPr>
          <a:lstStyle/>
          <a:p>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NRF x Holstein x Jersey </a:t>
            </a:r>
            <a:r>
              <a:rPr lang="en-GB" sz="1200" b="1" err="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kyr</a:t>
            </a:r>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 </a:t>
            </a:r>
            <a:r>
              <a:rPr lang="en-GB" sz="1200" b="1" err="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i</a:t>
            </a:r>
            <a:r>
              <a:rPr lang="en-GB" sz="1200" b="1">
                <a:solidFill>
                  <a:schemeClr val="bg1"/>
                </a:solidFill>
                <a:highlight>
                  <a:srgbClr val="008000"/>
                </a:highlight>
                <a:latin typeface="Helvetica Neue" panose="02000503000000020004" pitchFamily="2" charset="0"/>
                <a:ea typeface="Helvetica Neue" panose="02000503000000020004" pitchFamily="2" charset="0"/>
                <a:cs typeface="Helvetica Neue" panose="02000503000000020004" pitchFamily="2" charset="0"/>
              </a:rPr>
              <a:t> New Zealand</a:t>
            </a:r>
          </a:p>
        </p:txBody>
      </p:sp>
    </p:spTree>
    <p:extLst>
      <p:ext uri="{BB962C8B-B14F-4D97-AF65-F5344CB8AC3E}">
        <p14:creationId xmlns:p14="http://schemas.microsoft.com/office/powerpoint/2010/main" val="250980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6277B22-26D6-6C69-23A1-8E2083DA6F0E}"/>
              </a:ext>
            </a:extLst>
          </p:cNvPr>
          <p:cNvSpPr>
            <a:spLocks/>
          </p:cNvSpPr>
          <p:nvPr/>
        </p:nvSpPr>
        <p:spPr>
          <a:xfrm>
            <a:off x="1048672" y="5144591"/>
            <a:ext cx="4427782" cy="100402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E87EEBA-871E-40BD-7039-60141894A2EA}"/>
              </a:ext>
            </a:extLst>
          </p:cNvPr>
          <p:cNvSpPr>
            <a:spLocks noGrp="1"/>
          </p:cNvSpPr>
          <p:nvPr>
            <p:ph type="title"/>
          </p:nvPr>
        </p:nvSpPr>
        <p:spPr>
          <a:xfrm>
            <a:off x="613775" y="604669"/>
            <a:ext cx="10740025" cy="775597"/>
          </a:xfrm>
        </p:spPr>
        <p:txBody>
          <a:bodyPr wrap="square" anchor="ctr">
            <a:normAutofit/>
          </a:bodyPr>
          <a:lstStyle/>
          <a:p>
            <a:r>
              <a:rPr lang="nb-NO"/>
              <a:t>Hvordan tjene mer penger på avl i egen besetning? </a:t>
            </a:r>
            <a:br>
              <a:rPr lang="nb-NO"/>
            </a:br>
            <a:r>
              <a:rPr lang="nb-NO"/>
              <a:t>Her er «oppskrifta»! </a:t>
            </a:r>
          </a:p>
        </p:txBody>
      </p:sp>
      <p:sp>
        <p:nvSpPr>
          <p:cNvPr id="3" name="Plassholder for innhold 2">
            <a:extLst>
              <a:ext uri="{FF2B5EF4-FFF2-40B4-BE49-F238E27FC236}">
                <a16:creationId xmlns:a16="http://schemas.microsoft.com/office/drawing/2014/main" id="{16A74563-EA0E-BED0-D3EC-187239C1F629}"/>
              </a:ext>
            </a:extLst>
          </p:cNvPr>
          <p:cNvSpPr>
            <a:spLocks noGrp="1"/>
          </p:cNvSpPr>
          <p:nvPr>
            <p:ph idx="1"/>
          </p:nvPr>
        </p:nvSpPr>
        <p:spPr>
          <a:xfrm>
            <a:off x="613776" y="1797273"/>
            <a:ext cx="5045676" cy="3157786"/>
          </a:xfrm>
        </p:spPr>
        <p:txBody>
          <a:bodyPr vert="horz" lIns="0" tIns="0" rIns="0" bIns="0" rtlCol="0" anchor="t">
            <a:normAutofit/>
          </a:bodyPr>
          <a:lstStyle/>
          <a:p>
            <a:pPr marL="457200" indent="-457200">
              <a:buFont typeface="+mj-lt"/>
              <a:buAutoNum type="arabicPeriod"/>
            </a:pPr>
            <a:r>
              <a:rPr lang="nb-NO"/>
              <a:t>Bruk semin</a:t>
            </a:r>
          </a:p>
          <a:p>
            <a:pPr marL="457200" indent="-457200">
              <a:buFont typeface="+mj-lt"/>
              <a:buAutoNum type="arabicPeriod"/>
            </a:pPr>
            <a:r>
              <a:rPr lang="nb-NO"/>
              <a:t>Bruk </a:t>
            </a:r>
            <a:r>
              <a:rPr lang="nb-NO" err="1"/>
              <a:t>Geno</a:t>
            </a:r>
            <a:r>
              <a:rPr lang="nb-NO"/>
              <a:t>-avlsplan (gjerne også avlsrådgiver)</a:t>
            </a:r>
            <a:endParaRPr lang="nb-NO">
              <a:cs typeface="Arial"/>
            </a:endParaRPr>
          </a:p>
          <a:p>
            <a:pPr marL="457200" indent="-457200">
              <a:buFont typeface="+mj-lt"/>
              <a:buAutoNum type="arabicPeriod"/>
            </a:pPr>
            <a:r>
              <a:rPr lang="nb-NO"/>
              <a:t>GS-test hunndyrene dine</a:t>
            </a:r>
            <a:endParaRPr lang="nb-NO">
              <a:cs typeface="Arial"/>
            </a:endParaRPr>
          </a:p>
          <a:p>
            <a:pPr marL="457200" indent="-457200">
              <a:buFont typeface="+mj-lt"/>
              <a:buAutoNum type="arabicPeriod"/>
            </a:pPr>
            <a:r>
              <a:rPr lang="nb-NO"/>
              <a:t>Bruk REDX (kjønnsseparert sæd) på de beste dyra</a:t>
            </a:r>
            <a:endParaRPr lang="nb-NO">
              <a:cs typeface="Arial"/>
            </a:endParaRPr>
          </a:p>
          <a:p>
            <a:pPr marL="457200" indent="-457200">
              <a:buFont typeface="+mj-lt"/>
              <a:buAutoNum type="arabicPeriod"/>
            </a:pPr>
            <a:r>
              <a:rPr lang="nb-NO"/>
              <a:t>Bruk kjøttfe på de dårligste dyra </a:t>
            </a:r>
            <a:endParaRPr lang="nb-NO">
              <a:cs typeface="Arial"/>
            </a:endParaRPr>
          </a:p>
          <a:p>
            <a:pPr marL="0" indent="0">
              <a:buNone/>
            </a:pPr>
            <a:endParaRPr lang="nb-NO"/>
          </a:p>
        </p:txBody>
      </p:sp>
      <p:pic>
        <p:nvPicPr>
          <p:cNvPr id="1026" name="Picture 2" descr="Nora Sandberg sitter på huk i snøen sammen med en kalv. Snødekket jorde og blå himmel i bakgrunnen">
            <a:extLst>
              <a:ext uri="{FF2B5EF4-FFF2-40B4-BE49-F238E27FC236}">
                <a16:creationId xmlns:a16="http://schemas.microsoft.com/office/drawing/2014/main" id="{0D556C47-E812-6884-707A-ACBF10F1C0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74" r="20999" b="-1"/>
          <a:stretch/>
        </p:blipFill>
        <p:spPr bwMode="auto">
          <a:xfrm>
            <a:off x="6308124" y="1797273"/>
            <a:ext cx="5045676" cy="4351338"/>
          </a:xfrm>
          <a:prstGeom prst="rect">
            <a:avLst/>
          </a:prstGeom>
          <a:solidFill>
            <a:srgbClr val="FFFFFF"/>
          </a:solidFill>
        </p:spPr>
      </p:pic>
      <p:sp>
        <p:nvSpPr>
          <p:cNvPr id="5" name="TekstSylinder 4">
            <a:extLst>
              <a:ext uri="{FF2B5EF4-FFF2-40B4-BE49-F238E27FC236}">
                <a16:creationId xmlns:a16="http://schemas.microsoft.com/office/drawing/2014/main" id="{0BE43014-8761-F039-9B39-4D022BA39BA0}"/>
              </a:ext>
            </a:extLst>
          </p:cNvPr>
          <p:cNvSpPr txBox="1">
            <a:spLocks/>
          </p:cNvSpPr>
          <p:nvPr/>
        </p:nvSpPr>
        <p:spPr>
          <a:xfrm>
            <a:off x="974529" y="5216359"/>
            <a:ext cx="4576063" cy="830997"/>
          </a:xfrm>
          <a:prstGeom prst="rect">
            <a:avLst/>
          </a:prstGeom>
          <a:noFill/>
        </p:spPr>
        <p:txBody>
          <a:bodyPr wrap="square">
            <a:spAutoFit/>
          </a:bodyPr>
          <a:lstStyle/>
          <a:p>
            <a:pPr marL="0" indent="0" algn="ctr">
              <a:buNone/>
            </a:pPr>
            <a:r>
              <a:rPr lang="nb-NO" sz="2400" b="1">
                <a:solidFill>
                  <a:schemeClr val="bg1"/>
                </a:solidFill>
              </a:rPr>
              <a:t>For hvert avlsverdipoeng tjener du 200kr per ku per år!</a:t>
            </a:r>
          </a:p>
        </p:txBody>
      </p:sp>
    </p:spTree>
    <p:extLst>
      <p:ext uri="{BB962C8B-B14F-4D97-AF65-F5344CB8AC3E}">
        <p14:creationId xmlns:p14="http://schemas.microsoft.com/office/powerpoint/2010/main" val="215570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1832C6D-4026-1E5E-69C6-959BF7CE6C3F}"/>
              </a:ext>
            </a:extLst>
          </p:cNvPr>
          <p:cNvSpPr/>
          <p:nvPr/>
        </p:nvSpPr>
        <p:spPr>
          <a:xfrm>
            <a:off x="1776969" y="5434964"/>
            <a:ext cx="3645038" cy="624468"/>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E87EEBA-871E-40BD-7039-60141894A2EA}"/>
              </a:ext>
            </a:extLst>
          </p:cNvPr>
          <p:cNvSpPr>
            <a:spLocks noGrp="1"/>
          </p:cNvSpPr>
          <p:nvPr>
            <p:ph type="title"/>
          </p:nvPr>
        </p:nvSpPr>
        <p:spPr>
          <a:xfrm>
            <a:off x="613775" y="798568"/>
            <a:ext cx="10740025" cy="387798"/>
          </a:xfrm>
        </p:spPr>
        <p:txBody>
          <a:bodyPr/>
          <a:lstStyle/>
          <a:p>
            <a:r>
              <a:rPr lang="nb-NO"/>
              <a:t>Geno og TYR – en felles organisasjon?</a:t>
            </a:r>
          </a:p>
        </p:txBody>
      </p:sp>
      <p:sp>
        <p:nvSpPr>
          <p:cNvPr id="3" name="Plassholder for innhold 2">
            <a:extLst>
              <a:ext uri="{FF2B5EF4-FFF2-40B4-BE49-F238E27FC236}">
                <a16:creationId xmlns:a16="http://schemas.microsoft.com/office/drawing/2014/main" id="{16A74563-EA0E-BED0-D3EC-187239C1F629}"/>
              </a:ext>
            </a:extLst>
          </p:cNvPr>
          <p:cNvSpPr>
            <a:spLocks noGrp="1"/>
          </p:cNvSpPr>
          <p:nvPr>
            <p:ph idx="1"/>
          </p:nvPr>
        </p:nvSpPr>
        <p:spPr>
          <a:xfrm>
            <a:off x="613776" y="1797272"/>
            <a:ext cx="6280489" cy="3399195"/>
          </a:xfrm>
        </p:spPr>
        <p:txBody>
          <a:bodyPr/>
          <a:lstStyle/>
          <a:p>
            <a:r>
              <a:rPr lang="nb-NO"/>
              <a:t>Det er viktig for Geno å være leveransedyktige på god kjøttfegenetikk til en konkurransedyktig pris</a:t>
            </a:r>
          </a:p>
          <a:p>
            <a:r>
              <a:rPr lang="nb-NO"/>
              <a:t>Pågående prosess i begge organisasjoner om en mulig sammenslåing</a:t>
            </a:r>
          </a:p>
          <a:p>
            <a:r>
              <a:rPr lang="nb-NO"/>
              <a:t>Stort potensiale i en sammenslått organisasjon</a:t>
            </a:r>
          </a:p>
          <a:p>
            <a:r>
              <a:rPr lang="nb-NO"/>
              <a:t>Viktig å ivareta interesse fra begge «leire»</a:t>
            </a:r>
          </a:p>
        </p:txBody>
      </p:sp>
      <p:pic>
        <p:nvPicPr>
          <p:cNvPr id="2050" name="Picture 2">
            <a:extLst>
              <a:ext uri="{FF2B5EF4-FFF2-40B4-BE49-F238E27FC236}">
                <a16:creationId xmlns:a16="http://schemas.microsoft.com/office/drawing/2014/main" id="{3DB46A8A-2507-18B0-FE29-5C44F551AC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7" r="3468"/>
          <a:stretch/>
        </p:blipFill>
        <p:spPr bwMode="auto">
          <a:xfrm>
            <a:off x="6894265" y="1797273"/>
            <a:ext cx="4847967" cy="2944744"/>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B869FBDF-2438-E836-3D6E-1B7BF40ADE2C}"/>
              </a:ext>
            </a:extLst>
          </p:cNvPr>
          <p:cNvSpPr txBox="1"/>
          <p:nvPr/>
        </p:nvSpPr>
        <p:spPr>
          <a:xfrm>
            <a:off x="1933084" y="5440787"/>
            <a:ext cx="3939682" cy="584775"/>
          </a:xfrm>
          <a:prstGeom prst="rect">
            <a:avLst/>
          </a:prstGeom>
          <a:noFill/>
        </p:spPr>
        <p:txBody>
          <a:bodyPr wrap="square">
            <a:spAutoFit/>
          </a:bodyPr>
          <a:lstStyle/>
          <a:p>
            <a:pPr marL="0" indent="0">
              <a:buNone/>
            </a:pPr>
            <a:r>
              <a:rPr lang="nb-NO" sz="3200" b="1">
                <a:solidFill>
                  <a:schemeClr val="bg1"/>
                </a:solidFill>
              </a:rPr>
              <a:t>Hva mener dere?</a:t>
            </a:r>
          </a:p>
        </p:txBody>
      </p:sp>
    </p:spTree>
    <p:extLst>
      <p:ext uri="{BB962C8B-B14F-4D97-AF65-F5344CB8AC3E}">
        <p14:creationId xmlns:p14="http://schemas.microsoft.com/office/powerpoint/2010/main" val="154109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D6D1A0-FD2E-0B6A-E6C0-75BC1FFD8820}"/>
              </a:ext>
            </a:extLst>
          </p:cNvPr>
          <p:cNvSpPr>
            <a:spLocks noGrp="1"/>
          </p:cNvSpPr>
          <p:nvPr>
            <p:ph type="title"/>
          </p:nvPr>
        </p:nvSpPr>
        <p:spPr>
          <a:xfrm>
            <a:off x="613775" y="798568"/>
            <a:ext cx="10740025" cy="387798"/>
          </a:xfrm>
        </p:spPr>
        <p:txBody>
          <a:bodyPr/>
          <a:lstStyle/>
          <a:p>
            <a:r>
              <a:rPr lang="nb-NO"/>
              <a:t>Åpen dag på Store Ree – fredag 21.juni 2024</a:t>
            </a:r>
          </a:p>
        </p:txBody>
      </p:sp>
      <p:sp>
        <p:nvSpPr>
          <p:cNvPr id="3" name="Plassholder for innhold 2">
            <a:extLst>
              <a:ext uri="{FF2B5EF4-FFF2-40B4-BE49-F238E27FC236}">
                <a16:creationId xmlns:a16="http://schemas.microsoft.com/office/drawing/2014/main" id="{6A421935-234F-C4C7-6C46-6DB9BE1E30C3}"/>
              </a:ext>
            </a:extLst>
          </p:cNvPr>
          <p:cNvSpPr>
            <a:spLocks noGrp="1"/>
          </p:cNvSpPr>
          <p:nvPr>
            <p:ph idx="1"/>
          </p:nvPr>
        </p:nvSpPr>
        <p:spPr>
          <a:xfrm>
            <a:off x="613775" y="1797273"/>
            <a:ext cx="6244225" cy="3470186"/>
          </a:xfrm>
        </p:spPr>
        <p:txBody>
          <a:bodyPr/>
          <a:lstStyle/>
          <a:p>
            <a:r>
              <a:rPr lang="nb-NO" sz="2200"/>
              <a:t>Åpen fagdag på Store Ree, alle medlemmer er invitert! Kl.11 – 15.</a:t>
            </a:r>
          </a:p>
          <a:p>
            <a:endParaRPr lang="nb-NO" sz="2200"/>
          </a:p>
          <a:p>
            <a:r>
              <a:rPr lang="nb-NO" sz="2200"/>
              <a:t>Et arrangement i forbindelse med «</a:t>
            </a:r>
            <a:r>
              <a:rPr lang="nb-NO" sz="2200" err="1"/>
              <a:t>sommermelkkampanjen</a:t>
            </a:r>
            <a:r>
              <a:rPr lang="nb-NO" sz="2200"/>
              <a:t>» til OSID, Tine og Geno</a:t>
            </a:r>
          </a:p>
          <a:p>
            <a:endParaRPr lang="nb-NO" sz="2200"/>
          </a:p>
          <a:p>
            <a:r>
              <a:rPr lang="nb-NO" sz="2200"/>
              <a:t>Høyaktuelle faginnslag, besøk i visningsrommet i det nye fjøset med mønstring av okser</a:t>
            </a:r>
          </a:p>
          <a:p>
            <a:pPr marL="0" indent="0">
              <a:buNone/>
            </a:pPr>
            <a:endParaRPr lang="nb-NO" sz="2200"/>
          </a:p>
        </p:txBody>
      </p:sp>
      <p:pic>
        <p:nvPicPr>
          <p:cNvPr id="7" name="Bilde 6" descr="Et bilde som inneholder klær, mann, person, Menneskeansikt&#10;&#10;Automatisk generert beskrivelse">
            <a:extLst>
              <a:ext uri="{FF2B5EF4-FFF2-40B4-BE49-F238E27FC236}">
                <a16:creationId xmlns:a16="http://schemas.microsoft.com/office/drawing/2014/main" id="{A3D08FF0-0DE4-886E-3B0E-446D1A32A191}"/>
              </a:ext>
            </a:extLst>
          </p:cNvPr>
          <p:cNvPicPr>
            <a:picLocks noChangeAspect="1"/>
          </p:cNvPicPr>
          <p:nvPr/>
        </p:nvPicPr>
        <p:blipFill rotWithShape="1">
          <a:blip r:embed="rId3">
            <a:extLst>
              <a:ext uri="{28A0092B-C50C-407E-A947-70E740481C1C}">
                <a14:useLocalDpi xmlns:a14="http://schemas.microsoft.com/office/drawing/2010/main" val="0"/>
              </a:ext>
            </a:extLst>
          </a:blip>
          <a:srcRect t="6769"/>
          <a:stretch/>
        </p:blipFill>
        <p:spPr>
          <a:xfrm>
            <a:off x="7498887" y="1318435"/>
            <a:ext cx="3854913" cy="2398900"/>
          </a:xfrm>
          <a:prstGeom prst="rect">
            <a:avLst/>
          </a:prstGeom>
        </p:spPr>
      </p:pic>
      <p:pic>
        <p:nvPicPr>
          <p:cNvPr id="9" name="Bilde 8" descr="Et bilde som inneholder konstruksjon, grunn, låve, innendørs&#10;&#10;Automatisk generert beskrivelse">
            <a:extLst>
              <a:ext uri="{FF2B5EF4-FFF2-40B4-BE49-F238E27FC236}">
                <a16:creationId xmlns:a16="http://schemas.microsoft.com/office/drawing/2014/main" id="{FC2E98CF-D957-18DD-D63E-F0CC77853A94}"/>
              </a:ext>
            </a:extLst>
          </p:cNvPr>
          <p:cNvPicPr>
            <a:picLocks noChangeAspect="1"/>
          </p:cNvPicPr>
          <p:nvPr/>
        </p:nvPicPr>
        <p:blipFill rotWithShape="1">
          <a:blip r:embed="rId4">
            <a:extLst>
              <a:ext uri="{28A0092B-C50C-407E-A947-70E740481C1C}">
                <a14:useLocalDpi xmlns:a14="http://schemas.microsoft.com/office/drawing/2010/main" val="0"/>
              </a:ext>
            </a:extLst>
          </a:blip>
          <a:srcRect b="9786"/>
          <a:stretch/>
        </p:blipFill>
        <p:spPr>
          <a:xfrm>
            <a:off x="7498887" y="3824083"/>
            <a:ext cx="3854913" cy="2321533"/>
          </a:xfrm>
          <a:prstGeom prst="rect">
            <a:avLst/>
          </a:prstGeom>
        </p:spPr>
      </p:pic>
      <p:sp>
        <p:nvSpPr>
          <p:cNvPr id="4" name="Rektangel 3">
            <a:extLst>
              <a:ext uri="{FF2B5EF4-FFF2-40B4-BE49-F238E27FC236}">
                <a16:creationId xmlns:a16="http://schemas.microsoft.com/office/drawing/2014/main" id="{1FC3ACBC-B7EF-56BB-7C18-883D0732A72F}"/>
              </a:ext>
            </a:extLst>
          </p:cNvPr>
          <p:cNvSpPr/>
          <p:nvPr/>
        </p:nvSpPr>
        <p:spPr>
          <a:xfrm>
            <a:off x="1004016" y="5625265"/>
            <a:ext cx="5703314" cy="878157"/>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a:extLst>
              <a:ext uri="{FF2B5EF4-FFF2-40B4-BE49-F238E27FC236}">
                <a16:creationId xmlns:a16="http://schemas.microsoft.com/office/drawing/2014/main" id="{52B031D1-C29B-3636-BE6F-B168345CC5A4}"/>
              </a:ext>
            </a:extLst>
          </p:cNvPr>
          <p:cNvSpPr txBox="1"/>
          <p:nvPr/>
        </p:nvSpPr>
        <p:spPr>
          <a:xfrm>
            <a:off x="838200" y="5705489"/>
            <a:ext cx="6044602" cy="707886"/>
          </a:xfrm>
          <a:prstGeom prst="rect">
            <a:avLst/>
          </a:prstGeom>
          <a:noFill/>
        </p:spPr>
        <p:txBody>
          <a:bodyPr wrap="square">
            <a:spAutoFit/>
          </a:bodyPr>
          <a:lstStyle/>
          <a:p>
            <a:pPr marL="0" indent="0" algn="ctr">
              <a:buNone/>
            </a:pPr>
            <a:r>
              <a:rPr lang="nb-NO" sz="2000" b="1">
                <a:solidFill>
                  <a:schemeClr val="bg1"/>
                </a:solidFill>
              </a:rPr>
              <a:t>Tips! Fullfører du Storfeskolen inviteres du til eget arrangement på Store Ree 13.november</a:t>
            </a:r>
          </a:p>
        </p:txBody>
      </p:sp>
    </p:spTree>
    <p:extLst>
      <p:ext uri="{BB962C8B-B14F-4D97-AF65-F5344CB8AC3E}">
        <p14:creationId xmlns:p14="http://schemas.microsoft.com/office/powerpoint/2010/main" val="86539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6DA5091B-CF8D-B161-B633-E302C54289F4}"/>
              </a:ext>
            </a:extLst>
          </p:cNvPr>
          <p:cNvSpPr>
            <a:spLocks/>
          </p:cNvSpPr>
          <p:nvPr/>
        </p:nvSpPr>
        <p:spPr>
          <a:xfrm>
            <a:off x="4852352" y="97085"/>
            <a:ext cx="2429391" cy="410064"/>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54519" y="677684"/>
            <a:ext cx="3523326" cy="204868"/>
          </a:xfrm>
        </p:spPr>
        <p:txBody>
          <a:bodyPr/>
          <a:lstStyle/>
          <a:p>
            <a:r>
              <a:rPr lang="nb-NO" sz="1800" b="0"/>
              <a:t>Avlsstatuett 2023: </a:t>
            </a:r>
            <a:r>
              <a:rPr lang="nb-NO" sz="1800"/>
              <a:t>12297 Muri-P</a:t>
            </a:r>
          </a:p>
        </p:txBody>
      </p:sp>
      <p:sp>
        <p:nvSpPr>
          <p:cNvPr id="7" name="Plassholder for innhold 2">
            <a:extLst>
              <a:ext uri="{FF2B5EF4-FFF2-40B4-BE49-F238E27FC236}">
                <a16:creationId xmlns:a16="http://schemas.microsoft.com/office/drawing/2014/main" id="{668F12B8-0C32-4CD9-BAF1-A22CFF4309BD}"/>
              </a:ext>
            </a:extLst>
          </p:cNvPr>
          <p:cNvSpPr txBox="1">
            <a:spLocks/>
          </p:cNvSpPr>
          <p:nvPr/>
        </p:nvSpPr>
        <p:spPr bwMode="auto">
          <a:xfrm>
            <a:off x="443792" y="1517786"/>
            <a:ext cx="1878430" cy="1088574"/>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Oppdretter:</a:t>
            </a:r>
          </a:p>
          <a:p>
            <a:pPr marL="0" lvl="0" indent="0" algn="ctr" rtl="0">
              <a:lnSpc>
                <a:spcPct val="100000"/>
              </a:lnSpc>
              <a:buNone/>
            </a:pPr>
            <a:r>
              <a:rPr lang="nb-NO" sz="1500">
                <a:solidFill>
                  <a:srgbClr val="000000"/>
                </a:solidFill>
                <a:latin typeface="Arial"/>
              </a:rPr>
              <a:t>Bente og John Oskar Muri</a:t>
            </a:r>
          </a:p>
          <a:p>
            <a:pPr marL="0" lvl="0" indent="0" algn="ctr" rtl="0">
              <a:lnSpc>
                <a:spcPct val="100000"/>
              </a:lnSpc>
              <a:buNone/>
            </a:pPr>
            <a:r>
              <a:rPr lang="nb-NO" sz="1500">
                <a:solidFill>
                  <a:srgbClr val="000000"/>
                </a:solidFill>
                <a:latin typeface="Arial"/>
              </a:rPr>
              <a:t>6240 Ørskog</a:t>
            </a:r>
          </a:p>
        </p:txBody>
      </p:sp>
      <p:cxnSp>
        <p:nvCxnSpPr>
          <p:cNvPr id="4" name="Rett linje 3">
            <a:extLst>
              <a:ext uri="{FF2B5EF4-FFF2-40B4-BE49-F238E27FC236}">
                <a16:creationId xmlns:a16="http://schemas.microsoft.com/office/drawing/2014/main" id="{ECA7DC70-CF4E-E76A-E427-38C5E39C08EC}"/>
              </a:ext>
            </a:extLst>
          </p:cNvPr>
          <p:cNvCxnSpPr>
            <a:cxnSpLocks/>
          </p:cNvCxnSpPr>
          <p:nvPr/>
        </p:nvCxnSpPr>
        <p:spPr>
          <a:xfrm>
            <a:off x="6073697" y="635241"/>
            <a:ext cx="0" cy="57473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Rett linje 11">
            <a:extLst>
              <a:ext uri="{FF2B5EF4-FFF2-40B4-BE49-F238E27FC236}">
                <a16:creationId xmlns:a16="http://schemas.microsoft.com/office/drawing/2014/main" id="{B73BCA79-3F42-F0FB-E722-121119B3369D}"/>
              </a:ext>
            </a:extLst>
          </p:cNvPr>
          <p:cNvCxnSpPr/>
          <p:nvPr/>
        </p:nvCxnSpPr>
        <p:spPr>
          <a:xfrm>
            <a:off x="654519" y="3482682"/>
            <a:ext cx="10882962"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Title 1">
            <a:extLst>
              <a:ext uri="{FF2B5EF4-FFF2-40B4-BE49-F238E27FC236}">
                <a16:creationId xmlns:a16="http://schemas.microsoft.com/office/drawing/2014/main" id="{B8CEE18A-BFEB-EDAD-3C3B-EC7095E4A16B}"/>
              </a:ext>
            </a:extLst>
          </p:cNvPr>
          <p:cNvSpPr txBox="1">
            <a:spLocks/>
          </p:cNvSpPr>
          <p:nvPr/>
        </p:nvSpPr>
        <p:spPr>
          <a:xfrm>
            <a:off x="6402922" y="677684"/>
            <a:ext cx="4563010" cy="2492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a:lstStyle>
          <a:p>
            <a:r>
              <a:rPr lang="nb-NO" sz="1800" b="0"/>
              <a:t>Beste </a:t>
            </a:r>
            <a:r>
              <a:rPr lang="nb-NO" sz="1800" b="0" err="1"/>
              <a:t>Elitekvige</a:t>
            </a:r>
            <a:r>
              <a:rPr lang="nb-NO" sz="1800" b="0"/>
              <a:t> 2023: </a:t>
            </a:r>
            <a:r>
              <a:rPr lang="nb-NO" sz="1800"/>
              <a:t>80599 Fjelldokka-PP</a:t>
            </a:r>
          </a:p>
        </p:txBody>
      </p:sp>
      <p:sp>
        <p:nvSpPr>
          <p:cNvPr id="14" name="Plassholder for innhold 2">
            <a:extLst>
              <a:ext uri="{FF2B5EF4-FFF2-40B4-BE49-F238E27FC236}">
                <a16:creationId xmlns:a16="http://schemas.microsoft.com/office/drawing/2014/main" id="{E4B3418E-2761-9753-D470-FFB82A8215A3}"/>
              </a:ext>
            </a:extLst>
          </p:cNvPr>
          <p:cNvSpPr txBox="1">
            <a:spLocks/>
          </p:cNvSpPr>
          <p:nvPr/>
        </p:nvSpPr>
        <p:spPr bwMode="auto">
          <a:xfrm>
            <a:off x="6442814" y="1622880"/>
            <a:ext cx="1608095" cy="878386"/>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Oppdretter:</a:t>
            </a:r>
          </a:p>
          <a:p>
            <a:pPr marL="0" lvl="0" indent="0" algn="ctr" rtl="0">
              <a:lnSpc>
                <a:spcPct val="100000"/>
              </a:lnSpc>
              <a:buNone/>
            </a:pPr>
            <a:r>
              <a:rPr lang="nb-NO" sz="1500">
                <a:solidFill>
                  <a:srgbClr val="000000"/>
                </a:solidFill>
                <a:latin typeface="Arial"/>
              </a:rPr>
              <a:t>HR Samdrift DA</a:t>
            </a:r>
          </a:p>
          <a:p>
            <a:pPr marL="0" lvl="0" indent="0" algn="ctr" rtl="0">
              <a:lnSpc>
                <a:spcPct val="100000"/>
              </a:lnSpc>
              <a:buNone/>
            </a:pPr>
            <a:r>
              <a:rPr lang="nb-NO" sz="1500">
                <a:solidFill>
                  <a:srgbClr val="000000"/>
                </a:solidFill>
                <a:latin typeface="Arial"/>
              </a:rPr>
              <a:t>3550 Gol</a:t>
            </a:r>
          </a:p>
        </p:txBody>
      </p:sp>
      <p:sp>
        <p:nvSpPr>
          <p:cNvPr id="16" name="Title 1">
            <a:extLst>
              <a:ext uri="{FF2B5EF4-FFF2-40B4-BE49-F238E27FC236}">
                <a16:creationId xmlns:a16="http://schemas.microsoft.com/office/drawing/2014/main" id="{EA358EB7-DA35-CACF-D3E5-3BFA12D02AED}"/>
              </a:ext>
            </a:extLst>
          </p:cNvPr>
          <p:cNvSpPr txBox="1">
            <a:spLocks/>
          </p:cNvSpPr>
          <p:nvPr/>
        </p:nvSpPr>
        <p:spPr>
          <a:xfrm>
            <a:off x="654519" y="3786094"/>
            <a:ext cx="3601844" cy="2492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a:lstStyle>
          <a:p>
            <a:r>
              <a:rPr lang="nb-NO" sz="1800" b="0"/>
              <a:t>Eksportprisen 2023: </a:t>
            </a:r>
            <a:r>
              <a:rPr lang="nb-NO" sz="1800"/>
              <a:t>12222 </a:t>
            </a:r>
            <a:r>
              <a:rPr lang="nb-NO" sz="1800" err="1"/>
              <a:t>Skoien</a:t>
            </a:r>
            <a:endParaRPr lang="nb-NO" sz="1800"/>
          </a:p>
        </p:txBody>
      </p:sp>
      <p:sp>
        <p:nvSpPr>
          <p:cNvPr id="17" name="Plassholder for innhold 2">
            <a:extLst>
              <a:ext uri="{FF2B5EF4-FFF2-40B4-BE49-F238E27FC236}">
                <a16:creationId xmlns:a16="http://schemas.microsoft.com/office/drawing/2014/main" id="{2FDB6983-2BED-4F26-CC45-01F28888D477}"/>
              </a:ext>
            </a:extLst>
          </p:cNvPr>
          <p:cNvSpPr txBox="1">
            <a:spLocks/>
          </p:cNvSpPr>
          <p:nvPr/>
        </p:nvSpPr>
        <p:spPr bwMode="auto">
          <a:xfrm>
            <a:off x="275283" y="4662417"/>
            <a:ext cx="2215448" cy="1088577"/>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Oppdretter:</a:t>
            </a:r>
          </a:p>
          <a:p>
            <a:pPr marL="0" lvl="0" indent="0" algn="ctr" rtl="0">
              <a:lnSpc>
                <a:spcPct val="100000"/>
              </a:lnSpc>
              <a:buNone/>
            </a:pPr>
            <a:r>
              <a:rPr lang="da-DK" sz="1500">
                <a:solidFill>
                  <a:srgbClr val="000000"/>
                </a:solidFill>
                <a:latin typeface="Arial"/>
              </a:rPr>
              <a:t>Line Borgerud Skøien og Ole Hjerpaasen</a:t>
            </a:r>
          </a:p>
          <a:p>
            <a:pPr marL="0" lvl="0" indent="0" algn="ctr" rtl="0">
              <a:lnSpc>
                <a:spcPct val="100000"/>
              </a:lnSpc>
              <a:buNone/>
            </a:pPr>
            <a:r>
              <a:rPr lang="da-DK" sz="1500">
                <a:solidFill>
                  <a:srgbClr val="000000"/>
                </a:solidFill>
                <a:latin typeface="Arial"/>
              </a:rPr>
              <a:t>1550 Hølen</a:t>
            </a:r>
            <a:endParaRPr lang="nb-NO" sz="1500">
              <a:solidFill>
                <a:srgbClr val="000000"/>
              </a:solidFill>
              <a:latin typeface="Arial"/>
            </a:endParaRPr>
          </a:p>
        </p:txBody>
      </p:sp>
      <p:sp>
        <p:nvSpPr>
          <p:cNvPr id="20" name="Title 1">
            <a:extLst>
              <a:ext uri="{FF2B5EF4-FFF2-40B4-BE49-F238E27FC236}">
                <a16:creationId xmlns:a16="http://schemas.microsoft.com/office/drawing/2014/main" id="{0462EE5C-0AF7-C694-DB47-DFEA363DF4D5}"/>
              </a:ext>
            </a:extLst>
          </p:cNvPr>
          <p:cNvSpPr txBox="1">
            <a:spLocks/>
          </p:cNvSpPr>
          <p:nvPr/>
        </p:nvSpPr>
        <p:spPr>
          <a:xfrm>
            <a:off x="6402922" y="3599622"/>
            <a:ext cx="7002502" cy="4985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a:lstStyle>
          <a:p>
            <a:r>
              <a:rPr lang="nb-NO" sz="1700" b="0"/>
              <a:t>Norturas pris for beste NRF-kjøttokse 2023: </a:t>
            </a:r>
            <a:br>
              <a:rPr lang="nb-NO" sz="1800" b="0"/>
            </a:br>
            <a:r>
              <a:rPr lang="nb-NO" sz="1800"/>
              <a:t>12322 NR </a:t>
            </a:r>
            <a:r>
              <a:rPr lang="nb-NO" sz="1800" err="1"/>
              <a:t>Elgane</a:t>
            </a:r>
            <a:r>
              <a:rPr lang="nb-NO" sz="1800"/>
              <a:t>-P-ET</a:t>
            </a:r>
          </a:p>
        </p:txBody>
      </p:sp>
      <p:sp>
        <p:nvSpPr>
          <p:cNvPr id="21" name="Plassholder for innhold 2">
            <a:extLst>
              <a:ext uri="{FF2B5EF4-FFF2-40B4-BE49-F238E27FC236}">
                <a16:creationId xmlns:a16="http://schemas.microsoft.com/office/drawing/2014/main" id="{F3E14FF7-25B4-8394-BA43-C5BA2D991B17}"/>
              </a:ext>
            </a:extLst>
          </p:cNvPr>
          <p:cNvSpPr txBox="1">
            <a:spLocks/>
          </p:cNvSpPr>
          <p:nvPr/>
        </p:nvSpPr>
        <p:spPr bwMode="auto">
          <a:xfrm>
            <a:off x="6414624" y="4809637"/>
            <a:ext cx="1664476" cy="794136"/>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Oppdretter:</a:t>
            </a:r>
          </a:p>
          <a:p>
            <a:pPr marL="0" lvl="0" indent="0" algn="ctr" rtl="0">
              <a:lnSpc>
                <a:spcPct val="100000"/>
              </a:lnSpc>
              <a:buNone/>
            </a:pPr>
            <a:r>
              <a:rPr lang="nb-NO" sz="1500">
                <a:solidFill>
                  <a:srgbClr val="000000"/>
                </a:solidFill>
                <a:latin typeface="Arial"/>
              </a:rPr>
              <a:t>Skretting Ku DA</a:t>
            </a:r>
          </a:p>
          <a:p>
            <a:pPr marL="0" lvl="0" indent="0" algn="ctr" rtl="0">
              <a:lnSpc>
                <a:spcPct val="100000"/>
              </a:lnSpc>
              <a:buNone/>
            </a:pPr>
            <a:r>
              <a:rPr lang="nb-NO" sz="1500">
                <a:solidFill>
                  <a:srgbClr val="000000"/>
                </a:solidFill>
                <a:latin typeface="Arial"/>
              </a:rPr>
              <a:t>4360 Varhaug</a:t>
            </a:r>
          </a:p>
        </p:txBody>
      </p:sp>
      <p:pic>
        <p:nvPicPr>
          <p:cNvPr id="22" name="Picture 2" descr="12322 NR Elgane-P-ET">
            <a:extLst>
              <a:ext uri="{FF2B5EF4-FFF2-40B4-BE49-F238E27FC236}">
                <a16:creationId xmlns:a16="http://schemas.microsoft.com/office/drawing/2014/main" id="{04FDD276-9B20-59B2-35D9-B8A9396FF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128" y="4098220"/>
            <a:ext cx="3195747" cy="22849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12222 NR Skoien">
            <a:extLst>
              <a:ext uri="{FF2B5EF4-FFF2-40B4-BE49-F238E27FC236}">
                <a16:creationId xmlns:a16="http://schemas.microsoft.com/office/drawing/2014/main" id="{81F3B4D8-1C36-3308-9CA1-4A14E78A4B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667311" y="4163039"/>
            <a:ext cx="3195747" cy="22228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2297 NR Muri-P">
            <a:extLst>
              <a:ext uri="{FF2B5EF4-FFF2-40B4-BE49-F238E27FC236}">
                <a16:creationId xmlns:a16="http://schemas.microsoft.com/office/drawing/2014/main" id="{6E2B4EF4-3A34-F490-CE1A-D7036A0BD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311" y="1048407"/>
            <a:ext cx="3184918" cy="2277216"/>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E14C1F23-4CF8-D026-1E14-0A400C7E23A3}"/>
              </a:ext>
            </a:extLst>
          </p:cNvPr>
          <p:cNvSpPr txBox="1">
            <a:spLocks/>
          </p:cNvSpPr>
          <p:nvPr/>
        </p:nvSpPr>
        <p:spPr>
          <a:xfrm>
            <a:off x="4941561" y="139680"/>
            <a:ext cx="2264271"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a:lstStyle>
          <a:p>
            <a:r>
              <a:rPr lang="nb-NO" sz="2400">
                <a:solidFill>
                  <a:schemeClr val="bg1"/>
                </a:solidFill>
              </a:rPr>
              <a:t>Avlspriser 2023</a:t>
            </a:r>
          </a:p>
        </p:txBody>
      </p:sp>
      <p:pic>
        <p:nvPicPr>
          <p:cNvPr id="5" name="Bilde 4" descr="Et bilde som inneholder buskap, kyr, kveg, gård&#10;&#10;Automatisk generert beskrivelse">
            <a:extLst>
              <a:ext uri="{FF2B5EF4-FFF2-40B4-BE49-F238E27FC236}">
                <a16:creationId xmlns:a16="http://schemas.microsoft.com/office/drawing/2014/main" id="{CF0863FB-71B0-02A0-7569-11BCEFA79334}"/>
              </a:ext>
            </a:extLst>
          </p:cNvPr>
          <p:cNvPicPr>
            <a:picLocks noChangeAspect="1"/>
          </p:cNvPicPr>
          <p:nvPr/>
        </p:nvPicPr>
        <p:blipFill rotWithShape="1">
          <a:blip r:embed="rId6">
            <a:extLst>
              <a:ext uri="{28A0092B-C50C-407E-A947-70E740481C1C}">
                <a14:useLocalDpi xmlns:a14="http://schemas.microsoft.com/office/drawing/2010/main" val="0"/>
              </a:ext>
            </a:extLst>
          </a:blip>
          <a:srcRect t="21409" r="3142" b="25591"/>
          <a:stretch/>
        </p:blipFill>
        <p:spPr>
          <a:xfrm>
            <a:off x="8684427" y="983309"/>
            <a:ext cx="2032631" cy="2407411"/>
          </a:xfrm>
          <a:prstGeom prst="rect">
            <a:avLst/>
          </a:prstGeom>
        </p:spPr>
      </p:pic>
    </p:spTree>
    <p:extLst>
      <p:ext uri="{BB962C8B-B14F-4D97-AF65-F5344CB8AC3E}">
        <p14:creationId xmlns:p14="http://schemas.microsoft.com/office/powerpoint/2010/main" val="277625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4E2C7DF-FBCA-7813-68D9-9AB92D6ED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 t="5575" r="-1017" b="10127"/>
          <a:stretch/>
        </p:blipFill>
        <p:spPr bwMode="auto">
          <a:xfrm>
            <a:off x="-5442" y="1"/>
            <a:ext cx="1232698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4085222F-1A15-4835-97EF-8797AD4C11DE}"/>
              </a:ext>
            </a:extLst>
          </p:cNvPr>
          <p:cNvSpPr txBox="1"/>
          <p:nvPr/>
        </p:nvSpPr>
        <p:spPr>
          <a:xfrm>
            <a:off x="766423" y="5776989"/>
            <a:ext cx="4114187" cy="646331"/>
          </a:xfrm>
          <a:prstGeom prst="rect">
            <a:avLst/>
          </a:prstGeom>
          <a:noFill/>
        </p:spPr>
        <p:txBody>
          <a:bodyPr wrap="square" rtlCol="0">
            <a:spAutoFit/>
          </a:bodyPr>
          <a:lstStyle/>
          <a:p>
            <a:r>
              <a:rPr lang="nb-NO" sz="3600" b="1">
                <a:solidFill>
                  <a:schemeClr val="tx2">
                    <a:lumMod val="90000"/>
                    <a:lumOff val="10000"/>
                  </a:schemeClr>
                </a:solidFill>
                <a:latin typeface="Montserrat" panose="00000800000000000000" pitchFamily="50" charset="0"/>
              </a:rPr>
              <a:t>God </a:t>
            </a:r>
            <a:r>
              <a:rPr lang="nb-NO" sz="3600" b="1" err="1">
                <a:solidFill>
                  <a:schemeClr val="tx2">
                    <a:lumMod val="90000"/>
                    <a:lumOff val="10000"/>
                  </a:schemeClr>
                </a:solidFill>
                <a:latin typeface="Montserrat" panose="00000800000000000000" pitchFamily="50" charset="0"/>
              </a:rPr>
              <a:t>årssamling</a:t>
            </a:r>
            <a:r>
              <a:rPr lang="nb-NO" sz="3600" b="1">
                <a:solidFill>
                  <a:schemeClr val="tx2">
                    <a:lumMod val="90000"/>
                    <a:lumOff val="10000"/>
                  </a:schemeClr>
                </a:solidFill>
                <a:latin typeface="Montserrat" panose="00000800000000000000" pitchFamily="50" charset="0"/>
              </a:rPr>
              <a:t>!</a:t>
            </a:r>
          </a:p>
        </p:txBody>
      </p:sp>
    </p:spTree>
    <p:extLst>
      <p:ext uri="{BB962C8B-B14F-4D97-AF65-F5344CB8AC3E}">
        <p14:creationId xmlns:p14="http://schemas.microsoft.com/office/powerpoint/2010/main" val="878317269"/>
      </p:ext>
    </p:extLst>
  </p:cSld>
  <p:clrMapOvr>
    <a:masterClrMapping/>
  </p:clrMapOvr>
</p:sld>
</file>

<file path=ppt/theme/theme1.xml><?xml version="1.0" encoding="utf-8"?>
<a:theme xmlns:a="http://schemas.openxmlformats.org/drawingml/2006/main" name="Office-tema">
  <a:themeElements>
    <a:clrScheme name="Gyro">
      <a:dk1>
        <a:srgbClr val="000000"/>
      </a:dk1>
      <a:lt1>
        <a:sysClr val="window" lastClr="FFFFFF"/>
      </a:lt1>
      <a:dk2>
        <a:srgbClr val="062133"/>
      </a:dk2>
      <a:lt2>
        <a:srgbClr val="E7E6E6"/>
      </a:lt2>
      <a:accent1>
        <a:srgbClr val="B41E1E"/>
      </a:accent1>
      <a:accent2>
        <a:srgbClr val="FB9A00"/>
      </a:accent2>
      <a:accent3>
        <a:srgbClr val="40495D"/>
      </a:accent3>
      <a:accent4>
        <a:srgbClr val="84BD00"/>
      </a:accent4>
      <a:accent5>
        <a:srgbClr val="3E5408"/>
      </a:accent5>
      <a:accent6>
        <a:srgbClr val="87100A"/>
      </a:accent6>
      <a:hlink>
        <a:srgbClr val="0E7DC8"/>
      </a:hlink>
      <a:folHlink>
        <a:srgbClr val="65B4D8"/>
      </a:folHlink>
    </a:clrScheme>
    <a:fontScheme name="Geno">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o-NR-Mal-v2.potx" id="{7D68890F-3E81-4CA3-B2BC-746D80B466A7}" vid="{00C01B9C-3B29-460C-B66E-072BC5451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3E10465DB27FF41B4088A81B1107977" ma:contentTypeVersion="18" ma:contentTypeDescription="Opprett et nytt dokument." ma:contentTypeScope="" ma:versionID="c01519dd8eaa4c04551dc5311157e793">
  <xsd:schema xmlns:xsd="http://www.w3.org/2001/XMLSchema" xmlns:xs="http://www.w3.org/2001/XMLSchema" xmlns:p="http://schemas.microsoft.com/office/2006/metadata/properties" xmlns:ns2="21a89d5e-6d73-4dee-9db8-19474d93941c" xmlns:ns3="3552f623-ed48-4ef5-a073-fb6a5460905f" targetNamespace="http://schemas.microsoft.com/office/2006/metadata/properties" ma:root="true" ma:fieldsID="a150addb96696fad9e1bbf3d291f31a4" ns2:_="" ns3:_="">
    <xsd:import namespace="21a89d5e-6d73-4dee-9db8-19474d93941c"/>
    <xsd:import namespace="3552f623-ed48-4ef5-a073-fb6a546090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89d5e-6d73-4dee-9db8-19474d9394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bc993683-4733-4cfc-9bb6-669c53d00d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52f623-ed48-4ef5-a073-fb6a5460905f"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ffb45cdb-5cf7-4e90-bab4-8950a543802a}" ma:internalName="TaxCatchAll" ma:showField="CatchAllData" ma:web="3552f623-ed48-4ef5-a073-fb6a546090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552f623-ed48-4ef5-a073-fb6a5460905f">
      <UserInfo>
        <DisplayName>Lars Skramstad</DisplayName>
        <AccountId>67</AccountId>
        <AccountType/>
      </UserInfo>
      <UserInfo>
        <DisplayName>Vegard Smenes</DisplayName>
        <AccountId>76</AccountId>
        <AccountType/>
      </UserInfo>
      <UserInfo>
        <DisplayName>Hans Storlien</DisplayName>
        <AccountId>14</AccountId>
        <AccountType/>
      </UserInfo>
      <UserInfo>
        <DisplayName>Ingunn Nævdal</DisplayName>
        <AccountId>18</AccountId>
        <AccountType/>
      </UserInfo>
      <UserInfo>
        <DisplayName>Anne Margrethe Solheim Stormo</DisplayName>
        <AccountId>81</AccountId>
        <AccountType/>
      </UserInfo>
      <UserInfo>
        <DisplayName>Oddvar Mikkelsen</DisplayName>
        <AccountId>102</AccountId>
        <AccountType/>
      </UserInfo>
      <UserInfo>
        <DisplayName>Idar Dombestein</DisplayName>
        <AccountId>419</AccountId>
        <AccountType/>
      </UserInfo>
      <UserInfo>
        <DisplayName>Eli Hveem Krogsti</DisplayName>
        <AccountId>157</AccountId>
        <AccountType/>
      </UserInfo>
      <UserInfo>
        <DisplayName>Gunn Randi Finstad</DisplayName>
        <AccountId>78</AccountId>
        <AccountType/>
      </UserInfo>
    </SharedWithUsers>
    <TaxCatchAll xmlns="3552f623-ed48-4ef5-a073-fb6a5460905f" xsi:nil="true"/>
    <lcf76f155ced4ddcb4097134ff3c332f xmlns="21a89d5e-6d73-4dee-9db8-19474d9394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43BBF1-A5AE-4937-9699-6577DEC7DEB8}">
  <ds:schemaRefs>
    <ds:schemaRef ds:uri="http://schemas.microsoft.com/sharepoint/v3/contenttype/forms"/>
  </ds:schemaRefs>
</ds:datastoreItem>
</file>

<file path=customXml/itemProps2.xml><?xml version="1.0" encoding="utf-8"?>
<ds:datastoreItem xmlns:ds="http://schemas.openxmlformats.org/officeDocument/2006/customXml" ds:itemID="{1899310D-A164-40D0-9374-07BA46616683}">
  <ds:schemaRefs>
    <ds:schemaRef ds:uri="21a89d5e-6d73-4dee-9db8-19474d93941c"/>
    <ds:schemaRef ds:uri="3552f623-ed48-4ef5-a073-fb6a546090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2BA64C-1A42-4BEE-AD91-BD44526F8A2F}">
  <ds:schemaRefs>
    <ds:schemaRef ds:uri="21a89d5e-6d73-4dee-9db8-19474d93941c"/>
    <ds:schemaRef ds:uri="3552f623-ed48-4ef5-a073-fb6a546090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PPTmal-Geno-NR-2021</Template>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Office-tema</vt:lpstr>
      <vt:lpstr>PowerPoint Presentation</vt:lpstr>
      <vt:lpstr>Regnskap  2023</vt:lpstr>
      <vt:lpstr>PowerPoint Presentation</vt:lpstr>
      <vt:lpstr>Hvordan tjene mer penger på avl i egen besetning?  Her er «oppskrifta»! </vt:lpstr>
      <vt:lpstr>Geno og TYR – en felles organisasjon?</vt:lpstr>
      <vt:lpstr>Åpen dag på Store Ree – fredag 21.juni 2024</vt:lpstr>
      <vt:lpstr>Avlsstatuett 2023: 12297 Muri-P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Årssamlinger i produsentlag</dc:title>
  <dc:creator>Agnete Børresen</dc:creator>
  <cp:revision>1</cp:revision>
  <cp:lastPrinted>2024-02-13T08:53:39Z</cp:lastPrinted>
  <dcterms:created xsi:type="dcterms:W3CDTF">2022-01-14T10:01:03Z</dcterms:created>
  <dcterms:modified xsi:type="dcterms:W3CDTF">2024-02-15T09:56:41Z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0x01010073E10465DB27FF41B4088A81B1107977</vt:lpwstr>
  </property>
  <property fmtid="{D5CDD505-2E9C-101B-9397-08002B2CF9AE}" pid="3" name="MediaServiceImageTags">
    <vt:lpwstr/>
  </property>
</Properties>
</file>