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5258" r:id="rId5"/>
    <p:sldId id="2147196220" r:id="rId6"/>
    <p:sldId id="838840680" r:id="rId7"/>
    <p:sldId id="2147196128" r:id="rId8"/>
    <p:sldId id="2147196221" r:id="rId9"/>
    <p:sldId id="2147196222" r:id="rId10"/>
    <p:sldId id="5266" r:id="rId11"/>
    <p:sldId id="2147196129" r:id="rId12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gnete Børresen" initials="AB" lastIdx="1" clrIdx="0">
    <p:extLst>
      <p:ext uri="{19B8F6BF-5375-455C-9EA6-DF929625EA0E}">
        <p15:presenceInfo xmlns:p15="http://schemas.microsoft.com/office/powerpoint/2012/main" userId="S::Agnete.Borresen@geno.no::beb44714-a3b9-4f36-ba29-676199a497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D357"/>
    <a:srgbClr val="9A2C95"/>
    <a:srgbClr val="FFFFFF"/>
    <a:srgbClr val="0C1E34"/>
    <a:srgbClr val="F3F3F2"/>
    <a:srgbClr val="267697"/>
    <a:srgbClr val="86B736"/>
    <a:srgbClr val="D8D1CF"/>
    <a:srgbClr val="C7E1EE"/>
    <a:srgbClr val="C4E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38EC76-89EA-4B32-A664-06B6F54F5934}" v="41" dt="2026-02-04T09:26:29.9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iddels stil 1 – uthev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5879" autoAdjust="0"/>
  </p:normalViewPr>
  <p:slideViewPr>
    <p:cSldViewPr snapToGrid="0">
      <p:cViewPr varScale="1">
        <p:scale>
          <a:sx n="59" d="100"/>
          <a:sy n="59" d="100"/>
        </p:scale>
        <p:origin x="250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gard Smenes" userId="S::vegard.smenes@geno.no::1af3f0f0-681b-46b5-af65-4ae70db74aa3" providerId="AD" clId="Web-{6E6A3749-A7B1-577A-5174-C452A23F2F88}"/>
    <pc:docChg chg="modSld">
      <pc:chgData name="Vegard Smenes" userId="S::vegard.smenes@geno.no::1af3f0f0-681b-46b5-af65-4ae70db74aa3" providerId="AD" clId="Web-{6E6A3749-A7B1-577A-5174-C452A23F2F88}" dt="2026-02-04T09:36:29.845" v="8"/>
      <pc:docMkLst>
        <pc:docMk/>
      </pc:docMkLst>
      <pc:sldChg chg="modNotes">
        <pc:chgData name="Vegard Smenes" userId="S::vegard.smenes@geno.no::1af3f0f0-681b-46b5-af65-4ae70db74aa3" providerId="AD" clId="Web-{6E6A3749-A7B1-577A-5174-C452A23F2F88}" dt="2026-02-04T09:36:29.845" v="8"/>
        <pc:sldMkLst>
          <pc:docMk/>
          <pc:sldMk cId="3834189051" sldId="838840680"/>
        </pc:sldMkLst>
      </pc:sldChg>
    </pc:docChg>
  </pc:docChgLst>
  <pc:docChgLst>
    <pc:chgData name="Hans Storlien" userId="8ddc0d57-1628-40f9-bab8-8a6af75e294c" providerId="ADAL" clId="{DC251E20-A3B3-4D76-824E-FB75393C2746}"/>
    <pc:docChg chg="undo custSel addSld delSld modSld sldOrd">
      <pc:chgData name="Hans Storlien" userId="8ddc0d57-1628-40f9-bab8-8a6af75e294c" providerId="ADAL" clId="{DC251E20-A3B3-4D76-824E-FB75393C2746}" dt="2026-01-25T18:21:33.944" v="2618"/>
      <pc:docMkLst>
        <pc:docMk/>
      </pc:docMkLst>
      <pc:sldChg chg="addSp delSp modSp mod ord modNotesTx">
        <pc:chgData name="Hans Storlien" userId="8ddc0d57-1628-40f9-bab8-8a6af75e294c" providerId="ADAL" clId="{DC251E20-A3B3-4D76-824E-FB75393C2746}" dt="2026-01-23T14:51:47.418" v="361" actId="14100"/>
        <pc:sldMkLst>
          <pc:docMk/>
          <pc:sldMk cId="2776252487" sldId="5266"/>
        </pc:sldMkLst>
        <pc:spChg chg="mod">
          <ac:chgData name="Hans Storlien" userId="8ddc0d57-1628-40f9-bab8-8a6af75e294c" providerId="ADAL" clId="{DC251E20-A3B3-4D76-824E-FB75393C2746}" dt="2026-01-23T14:23:25.011" v="95" actId="20577"/>
          <ac:spMkLst>
            <pc:docMk/>
            <pc:sldMk cId="2776252487" sldId="5266"/>
            <ac:spMk id="5" creationId="{445D9AA7-6602-E794-67C2-A7EF394EC30A}"/>
          </ac:spMkLst>
        </pc:spChg>
        <pc:spChg chg="mod">
          <ac:chgData name="Hans Storlien" userId="8ddc0d57-1628-40f9-bab8-8a6af75e294c" providerId="ADAL" clId="{DC251E20-A3B3-4D76-824E-FB75393C2746}" dt="2026-01-23T14:23:02.537" v="91" actId="20577"/>
          <ac:spMkLst>
            <pc:docMk/>
            <pc:sldMk cId="2776252487" sldId="5266"/>
            <ac:spMk id="7" creationId="{668F12B8-0C32-4CD9-BAF1-A22CFF4309BD}"/>
          </ac:spMkLst>
        </pc:spChg>
        <pc:spChg chg="mod">
          <ac:chgData name="Hans Storlien" userId="8ddc0d57-1628-40f9-bab8-8a6af75e294c" providerId="ADAL" clId="{DC251E20-A3B3-4D76-824E-FB75393C2746}" dt="2026-01-23T14:27:20.327" v="117" actId="20577"/>
          <ac:spMkLst>
            <pc:docMk/>
            <pc:sldMk cId="2776252487" sldId="5266"/>
            <ac:spMk id="8" creationId="{5D26C37F-8209-1B70-D048-82EBDD499F06}"/>
          </ac:spMkLst>
        </pc:spChg>
        <pc:spChg chg="mod">
          <ac:chgData name="Hans Storlien" userId="8ddc0d57-1628-40f9-bab8-8a6af75e294c" providerId="ADAL" clId="{DC251E20-A3B3-4D76-824E-FB75393C2746}" dt="2026-01-23T14:25:01.604" v="110" actId="20577"/>
          <ac:spMkLst>
            <pc:docMk/>
            <pc:sldMk cId="2776252487" sldId="5266"/>
            <ac:spMk id="9" creationId="{C2A647E6-4612-F0B6-F3CA-8E557668B6E0}"/>
          </ac:spMkLst>
        </pc:spChg>
        <pc:spChg chg="mod">
          <ac:chgData name="Hans Storlien" userId="8ddc0d57-1628-40f9-bab8-8a6af75e294c" providerId="ADAL" clId="{DC251E20-A3B3-4D76-824E-FB75393C2746}" dt="2026-01-23T14:33:03.247" v="265" actId="20577"/>
          <ac:spMkLst>
            <pc:docMk/>
            <pc:sldMk cId="2776252487" sldId="5266"/>
            <ac:spMk id="10" creationId="{22AE1B28-5AAF-DDC6-8515-BEAE9A971B8C}"/>
          </ac:spMkLst>
        </pc:spChg>
        <pc:spChg chg="mod">
          <ac:chgData name="Hans Storlien" userId="8ddc0d57-1628-40f9-bab8-8a6af75e294c" providerId="ADAL" clId="{DC251E20-A3B3-4D76-824E-FB75393C2746}" dt="2026-01-23T14:22:06.357" v="8" actId="20577"/>
          <ac:spMkLst>
            <pc:docMk/>
            <pc:sldMk cId="2776252487" sldId="5266"/>
            <ac:spMk id="11" creationId="{F77B3AA7-34BD-641C-BE4F-65DA467BCAEC}"/>
          </ac:spMkLst>
        </pc:spChg>
        <pc:spChg chg="mod">
          <ac:chgData name="Hans Storlien" userId="8ddc0d57-1628-40f9-bab8-8a6af75e294c" providerId="ADAL" clId="{DC251E20-A3B3-4D76-824E-FB75393C2746}" dt="2026-01-23T14:29:22.178" v="207" actId="14100"/>
          <ac:spMkLst>
            <pc:docMk/>
            <pc:sldMk cId="2776252487" sldId="5266"/>
            <ac:spMk id="13" creationId="{B8CEE18A-BFEB-EDAD-3C3B-EC7095E4A16B}"/>
          </ac:spMkLst>
        </pc:spChg>
        <pc:spChg chg="mod">
          <ac:chgData name="Hans Storlien" userId="8ddc0d57-1628-40f9-bab8-8a6af75e294c" providerId="ADAL" clId="{DC251E20-A3B3-4D76-824E-FB75393C2746}" dt="2026-01-23T14:28:35.698" v="174" actId="20577"/>
          <ac:spMkLst>
            <pc:docMk/>
            <pc:sldMk cId="2776252487" sldId="5266"/>
            <ac:spMk id="14" creationId="{E4B3418E-2761-9753-D470-FFB82A8215A3}"/>
          </ac:spMkLst>
        </pc:spChg>
        <pc:spChg chg="mod">
          <ac:chgData name="Hans Storlien" userId="8ddc0d57-1628-40f9-bab8-8a6af75e294c" providerId="ADAL" clId="{DC251E20-A3B3-4D76-824E-FB75393C2746}" dt="2026-01-23T14:29:45.731" v="212" actId="20577"/>
          <ac:spMkLst>
            <pc:docMk/>
            <pc:sldMk cId="2776252487" sldId="5266"/>
            <ac:spMk id="16" creationId="{EA358EB7-DA35-CACF-D3E5-3BFA12D02AED}"/>
          </ac:spMkLst>
        </pc:spChg>
        <pc:spChg chg="mod">
          <ac:chgData name="Hans Storlien" userId="8ddc0d57-1628-40f9-bab8-8a6af75e294c" providerId="ADAL" clId="{DC251E20-A3B3-4D76-824E-FB75393C2746}" dt="2026-01-23T14:32:02.176" v="261" actId="20577"/>
          <ac:spMkLst>
            <pc:docMk/>
            <pc:sldMk cId="2776252487" sldId="5266"/>
            <ac:spMk id="20" creationId="{0462EE5C-0AF7-C694-DB47-DFEA363DF4D5}"/>
          </ac:spMkLst>
        </pc:spChg>
        <pc:spChg chg="mod">
          <ac:chgData name="Hans Storlien" userId="8ddc0d57-1628-40f9-bab8-8a6af75e294c" providerId="ADAL" clId="{DC251E20-A3B3-4D76-824E-FB75393C2746}" dt="2026-01-23T14:34:21.486" v="341" actId="20577"/>
          <ac:spMkLst>
            <pc:docMk/>
            <pc:sldMk cId="2776252487" sldId="5266"/>
            <ac:spMk id="21" creationId="{F3E14FF7-25B4-8394-BA43-C5BA2D991B17}"/>
          </ac:spMkLst>
        </pc:spChg>
        <pc:picChg chg="add mod">
          <ac:chgData name="Hans Storlien" userId="8ddc0d57-1628-40f9-bab8-8a6af75e294c" providerId="ADAL" clId="{DC251E20-A3B3-4D76-824E-FB75393C2746}" dt="2026-01-23T14:24:17.460" v="106" actId="1076"/>
          <ac:picMkLst>
            <pc:docMk/>
            <pc:sldMk cId="2776252487" sldId="5266"/>
            <ac:picMk id="15" creationId="{C4E62E78-FFD7-C981-32B3-D66EBAA1C717}"/>
          </ac:picMkLst>
        </pc:picChg>
        <pc:picChg chg="add mod modCrop">
          <ac:chgData name="Hans Storlien" userId="8ddc0d57-1628-40f9-bab8-8a6af75e294c" providerId="ADAL" clId="{DC251E20-A3B3-4D76-824E-FB75393C2746}" dt="2026-01-23T14:51:47.418" v="361" actId="14100"/>
          <ac:picMkLst>
            <pc:docMk/>
            <pc:sldMk cId="2776252487" sldId="5266"/>
            <ac:picMk id="19" creationId="{0B01D5D4-5FFA-E2FC-A105-CB72E656B35B}"/>
          </ac:picMkLst>
        </pc:picChg>
      </pc:sldChg>
      <pc:sldChg chg="add ord modNotesTx">
        <pc:chgData name="Hans Storlien" userId="8ddc0d57-1628-40f9-bab8-8a6af75e294c" providerId="ADAL" clId="{DC251E20-A3B3-4D76-824E-FB75393C2746}" dt="2026-01-24T10:08:18.736" v="2582"/>
        <pc:sldMkLst>
          <pc:docMk/>
          <pc:sldMk cId="3834189051" sldId="838840680"/>
        </pc:sldMkLst>
      </pc:sldChg>
      <pc:sldChg chg="addSp delSp modSp new mod delAnim modAnim modNotesTx">
        <pc:chgData name="Hans Storlien" userId="8ddc0d57-1628-40f9-bab8-8a6af75e294c" providerId="ADAL" clId="{DC251E20-A3B3-4D76-824E-FB75393C2746}" dt="2026-01-24T10:08:09.147" v="2580" actId="20577"/>
        <pc:sldMkLst>
          <pc:docMk/>
          <pc:sldMk cId="1482866912" sldId="2147196128"/>
        </pc:sldMkLst>
        <pc:spChg chg="mod">
          <ac:chgData name="Hans Storlien" userId="8ddc0d57-1628-40f9-bab8-8a6af75e294c" providerId="ADAL" clId="{DC251E20-A3B3-4D76-824E-FB75393C2746}" dt="2026-01-24T10:08:09.147" v="2580" actId="20577"/>
          <ac:spMkLst>
            <pc:docMk/>
            <pc:sldMk cId="1482866912" sldId="2147196128"/>
            <ac:spMk id="2" creationId="{0C198AEB-358E-695F-D7C1-DB0A13765A04}"/>
          </ac:spMkLst>
        </pc:spChg>
      </pc:sldChg>
      <pc:sldChg chg="addSp modSp new mod">
        <pc:chgData name="Hans Storlien" userId="8ddc0d57-1628-40f9-bab8-8a6af75e294c" providerId="ADAL" clId="{DC251E20-A3B3-4D76-824E-FB75393C2746}" dt="2026-01-24T10:09:51.243" v="2617" actId="20577"/>
        <pc:sldMkLst>
          <pc:docMk/>
          <pc:sldMk cId="117536753" sldId="2147196129"/>
        </pc:sldMkLst>
      </pc:sldChg>
    </pc:docChg>
  </pc:docChgLst>
  <pc:docChgLst>
    <pc:chgData name="Hans Storlien" userId="S::hans.storlien@geno.no::8ddc0d57-1628-40f9-bab8-8a6af75e294c" providerId="AD" clId="Web-{C93E1E7C-4D19-443C-8483-ED0B7BBB3413}"/>
    <pc:docChg chg="modSld">
      <pc:chgData name="Hans Storlien" userId="S::hans.storlien@geno.no::8ddc0d57-1628-40f9-bab8-8a6af75e294c" providerId="AD" clId="Web-{C93E1E7C-4D19-443C-8483-ED0B7BBB3413}" dt="2026-01-23T13:48:58.112" v="10" actId="20577"/>
      <pc:docMkLst>
        <pc:docMk/>
      </pc:docMkLst>
      <pc:sldChg chg="modSp">
        <pc:chgData name="Hans Storlien" userId="S::hans.storlien@geno.no::8ddc0d57-1628-40f9-bab8-8a6af75e294c" providerId="AD" clId="Web-{C93E1E7C-4D19-443C-8483-ED0B7BBB3413}" dt="2026-01-23T13:48:58.112" v="10" actId="20577"/>
        <pc:sldMkLst>
          <pc:docMk/>
          <pc:sldMk cId="2776252487" sldId="5266"/>
        </pc:sldMkLst>
        <pc:spChg chg="mod">
          <ac:chgData name="Hans Storlien" userId="S::hans.storlien@geno.no::8ddc0d57-1628-40f9-bab8-8a6af75e294c" providerId="AD" clId="Web-{C93E1E7C-4D19-443C-8483-ED0B7BBB3413}" dt="2026-01-23T13:48:58.112" v="10" actId="20577"/>
          <ac:spMkLst>
            <pc:docMk/>
            <pc:sldMk cId="2776252487" sldId="5266"/>
            <ac:spMk id="2" creationId="{70EB31CE-3179-435F-97F9-F0D8679FE6A3}"/>
          </ac:spMkLst>
        </pc:spChg>
      </pc:sldChg>
    </pc:docChg>
  </pc:docChgLst>
  <pc:docChgLst>
    <pc:chgData name="Agnete Børresen" userId="beb44714-a3b9-4f36-ba29-676199a49747" providerId="ADAL" clId="{CAC3C2B6-C8B9-42E5-8179-0FB4DA1D4392}"/>
    <pc:docChg chg="undo redo custSel addSld delSld modSld sldOrd">
      <pc:chgData name="Agnete Børresen" userId="beb44714-a3b9-4f36-ba29-676199a49747" providerId="ADAL" clId="{CAC3C2B6-C8B9-42E5-8179-0FB4DA1D4392}" dt="2026-02-05T11:52:55.838" v="7862" actId="20577"/>
      <pc:docMkLst>
        <pc:docMk/>
      </pc:docMkLst>
      <pc:sldChg chg="addSp delSp modSp add del mod modNotesTx">
        <pc:chgData name="Agnete Børresen" userId="beb44714-a3b9-4f36-ba29-676199a49747" providerId="ADAL" clId="{CAC3C2B6-C8B9-42E5-8179-0FB4DA1D4392}" dt="2026-02-03T09:47:55.753" v="1267" actId="20577"/>
        <pc:sldMkLst>
          <pc:docMk/>
          <pc:sldMk cId="819855874" sldId="5258"/>
        </pc:sldMkLst>
        <pc:spChg chg="mod">
          <ac:chgData name="Agnete Børresen" userId="beb44714-a3b9-4f36-ba29-676199a49747" providerId="ADAL" clId="{CAC3C2B6-C8B9-42E5-8179-0FB4DA1D4392}" dt="2026-01-19T13:17:14.648" v="18" actId="207"/>
          <ac:spMkLst>
            <pc:docMk/>
            <pc:sldMk cId="819855874" sldId="5258"/>
            <ac:spMk id="6" creationId="{4C96D664-9A2D-9754-436E-1FA4E1CF8540}"/>
          </ac:spMkLst>
        </pc:spChg>
        <pc:picChg chg="mod">
          <ac:chgData name="Agnete Børresen" userId="beb44714-a3b9-4f36-ba29-676199a49747" providerId="ADAL" clId="{CAC3C2B6-C8B9-42E5-8179-0FB4DA1D4392}" dt="2026-01-19T13:17:22.499" v="20" actId="1076"/>
          <ac:picMkLst>
            <pc:docMk/>
            <pc:sldMk cId="819855874" sldId="5258"/>
            <ac:picMk id="4" creationId="{09847646-1F8B-79D4-D4E1-226F4E69AD09}"/>
          </ac:picMkLst>
        </pc:picChg>
        <pc:picChg chg="add mod">
          <ac:chgData name="Agnete Børresen" userId="beb44714-a3b9-4f36-ba29-676199a49747" providerId="ADAL" clId="{CAC3C2B6-C8B9-42E5-8179-0FB4DA1D4392}" dt="2026-01-19T13:16:42.823" v="12" actId="1076"/>
          <ac:picMkLst>
            <pc:docMk/>
            <pc:sldMk cId="819855874" sldId="5258"/>
            <ac:picMk id="2050" creationId="{AFFA4ADE-FEC1-F762-420D-358C518220BF}"/>
          </ac:picMkLst>
        </pc:picChg>
      </pc:sldChg>
      <pc:sldChg chg="addSp delSp modSp mod ord modNotesTx">
        <pc:chgData name="Agnete Børresen" userId="beb44714-a3b9-4f36-ba29-676199a49747" providerId="ADAL" clId="{CAC3C2B6-C8B9-42E5-8179-0FB4DA1D4392}" dt="2026-02-05T09:26:07.428" v="7464" actId="20577"/>
        <pc:sldMkLst>
          <pc:docMk/>
          <pc:sldMk cId="2776252487" sldId="5266"/>
        </pc:sldMkLst>
        <pc:spChg chg="del mod">
          <ac:chgData name="Agnete Børresen" userId="beb44714-a3b9-4f36-ba29-676199a49747" providerId="ADAL" clId="{CAC3C2B6-C8B9-42E5-8179-0FB4DA1D4392}" dt="2026-02-04T07:57:15.907" v="7414" actId="478"/>
          <ac:spMkLst>
            <pc:docMk/>
            <pc:sldMk cId="2776252487" sldId="5266"/>
            <ac:spMk id="3" creationId="{2C78E917-21FD-6701-1EF8-D16C7EEFB70E}"/>
          </ac:spMkLst>
        </pc:spChg>
        <pc:spChg chg="mod">
          <ac:chgData name="Agnete Børresen" userId="beb44714-a3b9-4f36-ba29-676199a49747" providerId="ADAL" clId="{CAC3C2B6-C8B9-42E5-8179-0FB4DA1D4392}" dt="2026-02-03T13:21:36.249" v="7077" actId="1076"/>
          <ac:spMkLst>
            <pc:docMk/>
            <pc:sldMk cId="2776252487" sldId="5266"/>
            <ac:spMk id="5" creationId="{445D9AA7-6602-E794-67C2-A7EF394EC30A}"/>
          </ac:spMkLst>
        </pc:spChg>
        <pc:spChg chg="add mod">
          <ac:chgData name="Agnete Børresen" userId="beb44714-a3b9-4f36-ba29-676199a49747" providerId="ADAL" clId="{CAC3C2B6-C8B9-42E5-8179-0FB4DA1D4392}" dt="2026-02-03T13:22:01.910" v="7081" actId="1076"/>
          <ac:spMkLst>
            <pc:docMk/>
            <pc:sldMk cId="2776252487" sldId="5266"/>
            <ac:spMk id="6" creationId="{8963E33E-FD54-60C4-4543-D8F88C7B43A2}"/>
          </ac:spMkLst>
        </pc:spChg>
        <pc:spChg chg="mod">
          <ac:chgData name="Agnete Børresen" userId="beb44714-a3b9-4f36-ba29-676199a49747" providerId="ADAL" clId="{CAC3C2B6-C8B9-42E5-8179-0FB4DA1D4392}" dt="2026-02-03T13:18:52.763" v="7031" actId="1076"/>
          <ac:spMkLst>
            <pc:docMk/>
            <pc:sldMk cId="2776252487" sldId="5266"/>
            <ac:spMk id="7" creationId="{668F12B8-0C32-4CD9-BAF1-A22CFF4309BD}"/>
          </ac:spMkLst>
        </pc:spChg>
        <pc:spChg chg="mod">
          <ac:chgData name="Agnete Børresen" userId="beb44714-a3b9-4f36-ba29-676199a49747" providerId="ADAL" clId="{CAC3C2B6-C8B9-42E5-8179-0FB4DA1D4392}" dt="2026-02-03T13:23:47.991" v="7212" actId="1076"/>
          <ac:spMkLst>
            <pc:docMk/>
            <pc:sldMk cId="2776252487" sldId="5266"/>
            <ac:spMk id="8" creationId="{5D26C37F-8209-1B70-D048-82EBDD499F06}"/>
          </ac:spMkLst>
        </pc:spChg>
        <pc:spChg chg="mod">
          <ac:chgData name="Agnete Børresen" userId="beb44714-a3b9-4f36-ba29-676199a49747" providerId="ADAL" clId="{CAC3C2B6-C8B9-42E5-8179-0FB4DA1D4392}" dt="2026-02-03T13:25:26.310" v="7376" actId="1035"/>
          <ac:spMkLst>
            <pc:docMk/>
            <pc:sldMk cId="2776252487" sldId="5266"/>
            <ac:spMk id="9" creationId="{C2A647E6-4612-F0B6-F3CA-8E557668B6E0}"/>
          </ac:spMkLst>
        </pc:spChg>
        <pc:spChg chg="mod">
          <ac:chgData name="Agnete Børresen" userId="beb44714-a3b9-4f36-ba29-676199a49747" providerId="ADAL" clId="{CAC3C2B6-C8B9-42E5-8179-0FB4DA1D4392}" dt="2026-02-03T13:25:26.310" v="7376" actId="1035"/>
          <ac:spMkLst>
            <pc:docMk/>
            <pc:sldMk cId="2776252487" sldId="5266"/>
            <ac:spMk id="10" creationId="{22AE1B28-5AAF-DDC6-8515-BEAE9A971B8C}"/>
          </ac:spMkLst>
        </pc:spChg>
        <pc:spChg chg="mod">
          <ac:chgData name="Agnete Børresen" userId="beb44714-a3b9-4f36-ba29-676199a49747" providerId="ADAL" clId="{CAC3C2B6-C8B9-42E5-8179-0FB4DA1D4392}" dt="2026-01-19T13:18:13.408" v="28" actId="6549"/>
          <ac:spMkLst>
            <pc:docMk/>
            <pc:sldMk cId="2776252487" sldId="5266"/>
            <ac:spMk id="11" creationId="{F77B3AA7-34BD-641C-BE4F-65DA467BCAEC}"/>
          </ac:spMkLst>
        </pc:spChg>
        <pc:spChg chg="mod">
          <ac:chgData name="Agnete Børresen" userId="beb44714-a3b9-4f36-ba29-676199a49747" providerId="ADAL" clId="{CAC3C2B6-C8B9-42E5-8179-0FB4DA1D4392}" dt="2026-02-03T13:23:30.590" v="7209" actId="1076"/>
          <ac:spMkLst>
            <pc:docMk/>
            <pc:sldMk cId="2776252487" sldId="5266"/>
            <ac:spMk id="14" creationId="{E4B3418E-2761-9753-D470-FFB82A8215A3}"/>
          </ac:spMkLst>
        </pc:spChg>
        <pc:spChg chg="mod">
          <ac:chgData name="Agnete Børresen" userId="beb44714-a3b9-4f36-ba29-676199a49747" providerId="ADAL" clId="{CAC3C2B6-C8B9-42E5-8179-0FB4DA1D4392}" dt="2026-02-03T13:18:56.962" v="7032" actId="1076"/>
          <ac:spMkLst>
            <pc:docMk/>
            <pc:sldMk cId="2776252487" sldId="5266"/>
            <ac:spMk id="17" creationId="{2FDB6983-2BED-4F26-CC45-01F28888D477}"/>
          </ac:spMkLst>
        </pc:spChg>
        <pc:spChg chg="mod">
          <ac:chgData name="Agnete Børresen" userId="beb44714-a3b9-4f36-ba29-676199a49747" providerId="ADAL" clId="{CAC3C2B6-C8B9-42E5-8179-0FB4DA1D4392}" dt="2026-02-05T09:26:07.428" v="7464" actId="20577"/>
          <ac:spMkLst>
            <pc:docMk/>
            <pc:sldMk cId="2776252487" sldId="5266"/>
            <ac:spMk id="20" creationId="{0462EE5C-0AF7-C694-DB47-DFEA363DF4D5}"/>
          </ac:spMkLst>
        </pc:spChg>
        <pc:spChg chg="mod">
          <ac:chgData name="Agnete Børresen" userId="beb44714-a3b9-4f36-ba29-676199a49747" providerId="ADAL" clId="{CAC3C2B6-C8B9-42E5-8179-0FB4DA1D4392}" dt="2026-02-03T13:24:31.736" v="7352" actId="1076"/>
          <ac:spMkLst>
            <pc:docMk/>
            <pc:sldMk cId="2776252487" sldId="5266"/>
            <ac:spMk id="21" creationId="{F3E14FF7-25B4-8394-BA43-C5BA2D991B17}"/>
          </ac:spMkLst>
        </pc:spChg>
        <pc:spChg chg="add mod">
          <ac:chgData name="Agnete Børresen" userId="beb44714-a3b9-4f36-ba29-676199a49747" providerId="ADAL" clId="{CAC3C2B6-C8B9-42E5-8179-0FB4DA1D4392}" dt="2026-02-03T13:23:00.492" v="7131" actId="1076"/>
          <ac:spMkLst>
            <pc:docMk/>
            <pc:sldMk cId="2776252487" sldId="5266"/>
            <ac:spMk id="25" creationId="{15772241-024C-1BEF-4515-12A33E463FC6}"/>
          </ac:spMkLst>
        </pc:spChg>
        <pc:spChg chg="add mod">
          <ac:chgData name="Agnete Børresen" userId="beb44714-a3b9-4f36-ba29-676199a49747" providerId="ADAL" clId="{CAC3C2B6-C8B9-42E5-8179-0FB4DA1D4392}" dt="2026-02-03T13:26:18.745" v="7380" actId="20577"/>
          <ac:spMkLst>
            <pc:docMk/>
            <pc:sldMk cId="2776252487" sldId="5266"/>
            <ac:spMk id="26" creationId="{CD346FF3-6B0E-6795-97E4-8EE85A340243}"/>
          </ac:spMkLst>
        </pc:spChg>
        <pc:spChg chg="add mod">
          <ac:chgData name="Agnete Børresen" userId="beb44714-a3b9-4f36-ba29-676199a49747" providerId="ADAL" clId="{CAC3C2B6-C8B9-42E5-8179-0FB4DA1D4392}" dt="2026-02-03T13:25:13.080" v="7370" actId="1076"/>
          <ac:spMkLst>
            <pc:docMk/>
            <pc:sldMk cId="2776252487" sldId="5266"/>
            <ac:spMk id="27" creationId="{DBE27912-B4A9-6593-A393-4DD57DCC00F8}"/>
          </ac:spMkLst>
        </pc:spChg>
        <pc:picChg chg="mod ord modCrop">
          <ac:chgData name="Agnete Børresen" userId="beb44714-a3b9-4f36-ba29-676199a49747" providerId="ADAL" clId="{CAC3C2B6-C8B9-42E5-8179-0FB4DA1D4392}" dt="2026-02-03T13:18:41.916" v="7030" actId="1076"/>
          <ac:picMkLst>
            <pc:docMk/>
            <pc:sldMk cId="2776252487" sldId="5266"/>
            <ac:picMk id="15" creationId="{C4E62E78-FFD7-C981-32B3-D66EBAA1C717}"/>
          </ac:picMkLst>
        </pc:picChg>
        <pc:picChg chg="mod">
          <ac:chgData name="Agnete Børresen" userId="beb44714-a3b9-4f36-ba29-676199a49747" providerId="ADAL" clId="{CAC3C2B6-C8B9-42E5-8179-0FB4DA1D4392}" dt="2026-02-03T13:17:53.522" v="7019" actId="1076"/>
          <ac:picMkLst>
            <pc:docMk/>
            <pc:sldMk cId="2776252487" sldId="5266"/>
            <ac:picMk id="18" creationId="{81F3B4D8-1C36-3308-9CA1-4A14E78A4B1D}"/>
          </ac:picMkLst>
        </pc:picChg>
        <pc:picChg chg="mod">
          <ac:chgData name="Agnete Børresen" userId="beb44714-a3b9-4f36-ba29-676199a49747" providerId="ADAL" clId="{CAC3C2B6-C8B9-42E5-8179-0FB4DA1D4392}" dt="2026-02-03T13:17:32.579" v="7014" actId="1076"/>
          <ac:picMkLst>
            <pc:docMk/>
            <pc:sldMk cId="2776252487" sldId="5266"/>
            <ac:picMk id="19" creationId="{0B01D5D4-5FFA-E2FC-A105-CB72E656B35B}"/>
          </ac:picMkLst>
        </pc:picChg>
        <pc:picChg chg="add mod modCrop">
          <ac:chgData name="Agnete Børresen" userId="beb44714-a3b9-4f36-ba29-676199a49747" providerId="ADAL" clId="{CAC3C2B6-C8B9-42E5-8179-0FB4DA1D4392}" dt="2026-02-04T07:58:00.901" v="7422" actId="1076"/>
          <ac:picMkLst>
            <pc:docMk/>
            <pc:sldMk cId="2776252487" sldId="5266"/>
            <ac:picMk id="23" creationId="{10EB209D-092A-B56F-CDCC-AC28DC03F080}"/>
          </ac:picMkLst>
        </pc:picChg>
      </pc:sldChg>
      <pc:sldChg chg="addSp delSp modSp mod modNotesTx">
        <pc:chgData name="Agnete Børresen" userId="beb44714-a3b9-4f36-ba29-676199a49747" providerId="ADAL" clId="{CAC3C2B6-C8B9-42E5-8179-0FB4DA1D4392}" dt="2026-02-03T12:34:48.501" v="6784" actId="20577"/>
        <pc:sldMkLst>
          <pc:docMk/>
          <pc:sldMk cId="3834189051" sldId="838840680"/>
        </pc:sldMkLst>
        <pc:spChg chg="add del">
          <ac:chgData name="Agnete Børresen" userId="beb44714-a3b9-4f36-ba29-676199a49747" providerId="ADAL" clId="{CAC3C2B6-C8B9-42E5-8179-0FB4DA1D4392}" dt="2026-01-26T13:59:41.558" v="866" actId="478"/>
          <ac:spMkLst>
            <pc:docMk/>
            <pc:sldMk cId="3834189051" sldId="838840680"/>
            <ac:spMk id="3" creationId="{7B4F8381-B528-3984-1612-83A2F8B4BEDE}"/>
          </ac:spMkLst>
        </pc:spChg>
        <pc:spChg chg="add mod">
          <ac:chgData name="Agnete Børresen" userId="beb44714-a3b9-4f36-ba29-676199a49747" providerId="ADAL" clId="{CAC3C2B6-C8B9-42E5-8179-0FB4DA1D4392}" dt="2026-01-26T13:58:35.871" v="853" actId="1076"/>
          <ac:spMkLst>
            <pc:docMk/>
            <pc:sldMk cId="3834189051" sldId="838840680"/>
            <ac:spMk id="17" creationId="{2091F86C-248C-1AF2-B627-ED0724C59910}"/>
          </ac:spMkLst>
        </pc:spChg>
        <pc:spChg chg="add mod">
          <ac:chgData name="Agnete Børresen" userId="beb44714-a3b9-4f36-ba29-676199a49747" providerId="ADAL" clId="{CAC3C2B6-C8B9-42E5-8179-0FB4DA1D4392}" dt="2026-01-26T14:09:09.996" v="972" actId="1076"/>
          <ac:spMkLst>
            <pc:docMk/>
            <pc:sldMk cId="3834189051" sldId="838840680"/>
            <ac:spMk id="18" creationId="{EA012C9A-A33C-2B97-786C-356A09910C1F}"/>
          </ac:spMkLst>
        </pc:spChg>
        <pc:spChg chg="add mod">
          <ac:chgData name="Agnete Børresen" userId="beb44714-a3b9-4f36-ba29-676199a49747" providerId="ADAL" clId="{CAC3C2B6-C8B9-42E5-8179-0FB4DA1D4392}" dt="2026-01-26T14:09:14.133" v="974" actId="404"/>
          <ac:spMkLst>
            <pc:docMk/>
            <pc:sldMk cId="3834189051" sldId="838840680"/>
            <ac:spMk id="20" creationId="{56E49D85-AC93-32E4-3858-92015A4150F7}"/>
          </ac:spMkLst>
        </pc:spChg>
        <pc:picChg chg="mod modCrop">
          <ac:chgData name="Agnete Børresen" userId="beb44714-a3b9-4f36-ba29-676199a49747" providerId="ADAL" clId="{CAC3C2B6-C8B9-42E5-8179-0FB4DA1D4392}" dt="2026-01-26T13:59:41.889" v="867" actId="1076"/>
          <ac:picMkLst>
            <pc:docMk/>
            <pc:sldMk cId="3834189051" sldId="838840680"/>
            <ac:picMk id="5" creationId="{1FC68277-D149-CA99-5552-F00BB420D805}"/>
          </ac:picMkLst>
        </pc:picChg>
      </pc:sldChg>
      <pc:sldChg chg="addSp delSp modSp mod delAnim modNotesTx">
        <pc:chgData name="Agnete Børresen" userId="beb44714-a3b9-4f36-ba29-676199a49747" providerId="ADAL" clId="{CAC3C2B6-C8B9-42E5-8179-0FB4DA1D4392}" dt="2026-02-05T11:52:55.838" v="7862" actId="20577"/>
        <pc:sldMkLst>
          <pc:docMk/>
          <pc:sldMk cId="1482866912" sldId="2147196128"/>
        </pc:sldMkLst>
        <pc:spChg chg="mod">
          <ac:chgData name="Agnete Børresen" userId="beb44714-a3b9-4f36-ba29-676199a49747" providerId="ADAL" clId="{CAC3C2B6-C8B9-42E5-8179-0FB4DA1D4392}" dt="2026-01-26T13:53:06.256" v="691" actId="1076"/>
          <ac:spMkLst>
            <pc:docMk/>
            <pc:sldMk cId="1482866912" sldId="2147196128"/>
            <ac:spMk id="2" creationId="{0C198AEB-358E-695F-D7C1-DB0A13765A04}"/>
          </ac:spMkLst>
        </pc:spChg>
        <pc:spChg chg="add mod">
          <ac:chgData name="Agnete Børresen" userId="beb44714-a3b9-4f36-ba29-676199a49747" providerId="ADAL" clId="{CAC3C2B6-C8B9-42E5-8179-0FB4DA1D4392}" dt="2026-01-26T13:53:45.712" v="705" actId="1076"/>
          <ac:spMkLst>
            <pc:docMk/>
            <pc:sldMk cId="1482866912" sldId="2147196128"/>
            <ac:spMk id="7" creationId="{0E9F5E43-3F2E-EA55-D522-68625ACDFD90}"/>
          </ac:spMkLst>
        </pc:spChg>
        <pc:spChg chg="add mod">
          <ac:chgData name="Agnete Børresen" userId="beb44714-a3b9-4f36-ba29-676199a49747" providerId="ADAL" clId="{CAC3C2B6-C8B9-42E5-8179-0FB4DA1D4392}" dt="2026-01-26T13:55:36.234" v="722" actId="1076"/>
          <ac:spMkLst>
            <pc:docMk/>
            <pc:sldMk cId="1482866912" sldId="2147196128"/>
            <ac:spMk id="9" creationId="{DBD7CDAE-7C0E-1DB1-531A-A14DFA2B5EA9}"/>
          </ac:spMkLst>
        </pc:spChg>
        <pc:spChg chg="add mod">
          <ac:chgData name="Agnete Børresen" userId="beb44714-a3b9-4f36-ba29-676199a49747" providerId="ADAL" clId="{CAC3C2B6-C8B9-42E5-8179-0FB4DA1D4392}" dt="2026-01-26T13:53:50.860" v="707" actId="1076"/>
          <ac:spMkLst>
            <pc:docMk/>
            <pc:sldMk cId="1482866912" sldId="2147196128"/>
            <ac:spMk id="11" creationId="{FCD638BE-2872-1BA9-5529-2500CDA668D6}"/>
          </ac:spMkLst>
        </pc:spChg>
        <pc:spChg chg="add mod">
          <ac:chgData name="Agnete Børresen" userId="beb44714-a3b9-4f36-ba29-676199a49747" providerId="ADAL" clId="{CAC3C2B6-C8B9-42E5-8179-0FB4DA1D4392}" dt="2026-01-26T13:55:22.214" v="720" actId="1076"/>
          <ac:spMkLst>
            <pc:docMk/>
            <pc:sldMk cId="1482866912" sldId="2147196128"/>
            <ac:spMk id="14" creationId="{B626A2B1-CAE3-1872-898B-21466809BF42}"/>
          </ac:spMkLst>
        </pc:spChg>
        <pc:spChg chg="add mod">
          <ac:chgData name="Agnete Børresen" userId="beb44714-a3b9-4f36-ba29-676199a49747" providerId="ADAL" clId="{CAC3C2B6-C8B9-42E5-8179-0FB4DA1D4392}" dt="2026-01-26T13:56:02.520" v="753" actId="1076"/>
          <ac:spMkLst>
            <pc:docMk/>
            <pc:sldMk cId="1482866912" sldId="2147196128"/>
            <ac:spMk id="16" creationId="{96DD9C9B-458B-B726-D5B8-462694ABF170}"/>
          </ac:spMkLst>
        </pc:spChg>
        <pc:spChg chg="add mod">
          <ac:chgData name="Agnete Børresen" userId="beb44714-a3b9-4f36-ba29-676199a49747" providerId="ADAL" clId="{CAC3C2B6-C8B9-42E5-8179-0FB4DA1D4392}" dt="2026-01-26T13:57:20.048" v="844" actId="1076"/>
          <ac:spMkLst>
            <pc:docMk/>
            <pc:sldMk cId="1482866912" sldId="2147196128"/>
            <ac:spMk id="17" creationId="{87EE9F24-219F-6F23-DD9D-05060EC1FE69}"/>
          </ac:spMkLst>
        </pc:spChg>
        <pc:picChg chg="add mod">
          <ac:chgData name="Agnete Børresen" userId="beb44714-a3b9-4f36-ba29-676199a49747" providerId="ADAL" clId="{CAC3C2B6-C8B9-42E5-8179-0FB4DA1D4392}" dt="2026-01-26T13:54:01.282" v="708" actId="1076"/>
          <ac:picMkLst>
            <pc:docMk/>
            <pc:sldMk cId="1482866912" sldId="2147196128"/>
            <ac:picMk id="6" creationId="{D5BE90FA-C83F-AD1D-B9A7-ECA8155FACD2}"/>
          </ac:picMkLst>
        </pc:picChg>
        <pc:picChg chg="add mod">
          <ac:chgData name="Agnete Børresen" userId="beb44714-a3b9-4f36-ba29-676199a49747" providerId="ADAL" clId="{CAC3C2B6-C8B9-42E5-8179-0FB4DA1D4392}" dt="2026-01-26T13:55:57.774" v="752" actId="1076"/>
          <ac:picMkLst>
            <pc:docMk/>
            <pc:sldMk cId="1482866912" sldId="2147196128"/>
            <ac:picMk id="1028" creationId="{EB59BA16-1A0B-06AE-1570-F513C0940EAA}"/>
          </ac:picMkLst>
        </pc:picChg>
        <pc:picChg chg="add mod">
          <ac:chgData name="Agnete Børresen" userId="beb44714-a3b9-4f36-ba29-676199a49747" providerId="ADAL" clId="{CAC3C2B6-C8B9-42E5-8179-0FB4DA1D4392}" dt="2026-01-26T13:53:26.014" v="697" actId="1076"/>
          <ac:picMkLst>
            <pc:docMk/>
            <pc:sldMk cId="1482866912" sldId="2147196128"/>
            <ac:picMk id="1030" creationId="{F4CB796D-5DEA-4CA7-41CB-413EEB19A4D8}"/>
          </ac:picMkLst>
        </pc:picChg>
      </pc:sldChg>
      <pc:sldChg chg="addSp delSp modSp mod modNotesTx">
        <pc:chgData name="Agnete Børresen" userId="beb44714-a3b9-4f36-ba29-676199a49747" providerId="ADAL" clId="{CAC3C2B6-C8B9-42E5-8179-0FB4DA1D4392}" dt="2026-01-26T14:17:18.113" v="1109" actId="20577"/>
        <pc:sldMkLst>
          <pc:docMk/>
          <pc:sldMk cId="117536753" sldId="2147196129"/>
        </pc:sldMkLst>
        <pc:picChg chg="add mod">
          <ac:chgData name="Agnete Børresen" userId="beb44714-a3b9-4f36-ba29-676199a49747" providerId="ADAL" clId="{CAC3C2B6-C8B9-42E5-8179-0FB4DA1D4392}" dt="2026-01-26T14:15:41.310" v="979" actId="1076"/>
          <ac:picMkLst>
            <pc:docMk/>
            <pc:sldMk cId="117536753" sldId="2147196129"/>
            <ac:picMk id="2050" creationId="{B68BAE43-38CE-CD14-4FED-BD12BBB994BB}"/>
          </ac:picMkLst>
        </pc:picChg>
      </pc:sldChg>
      <pc:sldChg chg="addSp delSp modSp new mod">
        <pc:chgData name="Agnete Børresen" userId="beb44714-a3b9-4f36-ba29-676199a49747" providerId="ADAL" clId="{CAC3C2B6-C8B9-42E5-8179-0FB4DA1D4392}" dt="2026-02-03T13:13:50.693" v="6982"/>
        <pc:sldMkLst>
          <pc:docMk/>
          <pc:sldMk cId="2334346503" sldId="2147196220"/>
        </pc:sldMkLst>
        <pc:spChg chg="add mod">
          <ac:chgData name="Agnete Børresen" userId="beb44714-a3b9-4f36-ba29-676199a49747" providerId="ADAL" clId="{CAC3C2B6-C8B9-42E5-8179-0FB4DA1D4392}" dt="2026-02-03T13:13:50.693" v="6982"/>
          <ac:spMkLst>
            <pc:docMk/>
            <pc:sldMk cId="2334346503" sldId="2147196220"/>
            <ac:spMk id="7" creationId="{2FACEF38-4858-DB01-EC70-03073F680501}"/>
          </ac:spMkLst>
        </pc:spChg>
        <pc:picChg chg="add mod">
          <ac:chgData name="Agnete Børresen" userId="beb44714-a3b9-4f36-ba29-676199a49747" providerId="ADAL" clId="{CAC3C2B6-C8B9-42E5-8179-0FB4DA1D4392}" dt="2026-02-03T13:13:50.693" v="6982"/>
          <ac:picMkLst>
            <pc:docMk/>
            <pc:sldMk cId="2334346503" sldId="2147196220"/>
            <ac:picMk id="6" creationId="{5212DC6E-D82D-0CAD-2345-57223A44E95B}"/>
          </ac:picMkLst>
        </pc:picChg>
      </pc:sldChg>
      <pc:sldChg chg="addSp delSp modSp new mod">
        <pc:chgData name="Agnete Børresen" userId="beb44714-a3b9-4f36-ba29-676199a49747" providerId="ADAL" clId="{CAC3C2B6-C8B9-42E5-8179-0FB4DA1D4392}" dt="2026-02-03T13:14:32.590" v="6988" actId="22"/>
        <pc:sldMkLst>
          <pc:docMk/>
          <pc:sldMk cId="1962352271" sldId="2147196221"/>
        </pc:sldMkLst>
        <pc:spChg chg="add mod">
          <ac:chgData name="Agnete Børresen" userId="beb44714-a3b9-4f36-ba29-676199a49747" providerId="ADAL" clId="{CAC3C2B6-C8B9-42E5-8179-0FB4DA1D4392}" dt="2026-02-03T13:14:25.630" v="6986"/>
          <ac:spMkLst>
            <pc:docMk/>
            <pc:sldMk cId="1962352271" sldId="2147196221"/>
            <ac:spMk id="4" creationId="{C3483DB1-FAAD-E758-9B1C-A6FB60701B4C}"/>
          </ac:spMkLst>
        </pc:spChg>
        <pc:spChg chg="add mod">
          <ac:chgData name="Agnete Børresen" userId="beb44714-a3b9-4f36-ba29-676199a49747" providerId="ADAL" clId="{CAC3C2B6-C8B9-42E5-8179-0FB4DA1D4392}" dt="2026-02-03T13:14:25.630" v="6986"/>
          <ac:spMkLst>
            <pc:docMk/>
            <pc:sldMk cId="1962352271" sldId="2147196221"/>
            <ac:spMk id="5" creationId="{4C07C07C-64CF-66CF-E542-EFD8F910E1EC}"/>
          </ac:spMkLst>
        </pc:spChg>
        <pc:picChg chg="add mod">
          <ac:chgData name="Agnete Børresen" userId="beb44714-a3b9-4f36-ba29-676199a49747" providerId="ADAL" clId="{CAC3C2B6-C8B9-42E5-8179-0FB4DA1D4392}" dt="2026-02-03T13:14:25.630" v="6986"/>
          <ac:picMkLst>
            <pc:docMk/>
            <pc:sldMk cId="1962352271" sldId="2147196221"/>
            <ac:picMk id="6" creationId="{CF89A637-E4C5-5B7C-FF66-3369BDF6E63B}"/>
          </ac:picMkLst>
        </pc:picChg>
        <pc:picChg chg="add mod">
          <ac:chgData name="Agnete Børresen" userId="beb44714-a3b9-4f36-ba29-676199a49747" providerId="ADAL" clId="{CAC3C2B6-C8B9-42E5-8179-0FB4DA1D4392}" dt="2026-02-03T13:14:25.630" v="6986"/>
          <ac:picMkLst>
            <pc:docMk/>
            <pc:sldMk cId="1962352271" sldId="2147196221"/>
            <ac:picMk id="7" creationId="{A8BFDDC3-8484-4ACB-F5A7-963916E0C77F}"/>
          </ac:picMkLst>
        </pc:picChg>
      </pc:sldChg>
      <pc:sldChg chg="addSp delSp modSp new mod">
        <pc:chgData name="Agnete Børresen" userId="beb44714-a3b9-4f36-ba29-676199a49747" providerId="ADAL" clId="{CAC3C2B6-C8B9-42E5-8179-0FB4DA1D4392}" dt="2026-02-03T13:27:18.132" v="7402" actId="20577"/>
        <pc:sldMkLst>
          <pc:docMk/>
          <pc:sldMk cId="1287281176" sldId="2147196222"/>
        </pc:sldMkLst>
        <pc:spChg chg="add mod">
          <ac:chgData name="Agnete Børresen" userId="beb44714-a3b9-4f36-ba29-676199a49747" providerId="ADAL" clId="{CAC3C2B6-C8B9-42E5-8179-0FB4DA1D4392}" dt="2026-02-03T13:15:00.681" v="6992"/>
          <ac:spMkLst>
            <pc:docMk/>
            <pc:sldMk cId="1287281176" sldId="2147196222"/>
            <ac:spMk id="4" creationId="{9306FE85-F13D-DB54-B304-A887FB3D812C}"/>
          </ac:spMkLst>
        </pc:spChg>
        <pc:spChg chg="add mod">
          <ac:chgData name="Agnete Børresen" userId="beb44714-a3b9-4f36-ba29-676199a49747" providerId="ADAL" clId="{CAC3C2B6-C8B9-42E5-8179-0FB4DA1D4392}" dt="2026-02-03T13:27:18.132" v="7402" actId="20577"/>
          <ac:spMkLst>
            <pc:docMk/>
            <pc:sldMk cId="1287281176" sldId="2147196222"/>
            <ac:spMk id="5" creationId="{B736A422-AAE7-41CA-AFDC-AFC6D083AA38}"/>
          </ac:spMkLst>
        </pc:spChg>
        <pc:picChg chg="add mod">
          <ac:chgData name="Agnete Børresen" userId="beb44714-a3b9-4f36-ba29-676199a49747" providerId="ADAL" clId="{CAC3C2B6-C8B9-42E5-8179-0FB4DA1D4392}" dt="2026-02-03T13:15:00.681" v="6992"/>
          <ac:picMkLst>
            <pc:docMk/>
            <pc:sldMk cId="1287281176" sldId="2147196222"/>
            <ac:picMk id="6" creationId="{C0D0D484-8A97-2E01-1CAE-F19DF52E9201}"/>
          </ac:picMkLst>
        </pc:picChg>
      </pc:sldChg>
    </pc:docChg>
  </pc:docChgLst>
  <pc:docChgLst>
    <pc:chgData name="Lars Skramstad" userId="93f06dbd-72e6-48db-991c-35ad0bddb703" providerId="ADAL" clId="{3CB4D56E-1A96-4653-B4B5-5F6957C0B88F}"/>
    <pc:docChg chg="custSel addSld modSld">
      <pc:chgData name="Lars Skramstad" userId="93f06dbd-72e6-48db-991c-35ad0bddb703" providerId="ADAL" clId="{3CB4D56E-1A96-4653-B4B5-5F6957C0B88F}" dt="2026-02-02T15:45:33.803" v="926" actId="20577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132074-F3BC-4693-9CCC-7F17B710BF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3C7365-C3B2-4F5D-8DDA-8209AF0226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1276C801-B927-4DBF-AAE4-5D1D0B542370}" type="datetimeFigureOut">
              <a:rPr lang="nb-NO" smtClean="0"/>
              <a:t>05.02.2026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22445C-52BC-4C09-83B3-5538DE59F3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89863E-5D33-4271-BC93-C9C9FB927A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E4C2C5F9-41EA-4A5C-8D6A-645296A747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69180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FD8831CA-3E13-4A4F-9089-D0C75AAC5B9E}" type="datetimeFigureOut">
              <a:rPr lang="nb-NO" smtClean="0"/>
              <a:t>05.02.2026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72C22E3A-15D5-4BA3-88D4-C5E70D73FD4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2580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Velkommen til Geno sin presentasjon i </a:t>
            </a:r>
            <a:r>
              <a:rPr lang="nb-NO" err="1"/>
              <a:t>årssamlingene</a:t>
            </a:r>
            <a:r>
              <a:rPr lang="nb-NO"/>
              <a:t>. </a:t>
            </a:r>
          </a:p>
          <a:p>
            <a:endParaRPr lang="nb-NO"/>
          </a:p>
          <a:p>
            <a:r>
              <a:rPr lang="nb-NO"/>
              <a:t>Bildet er tatt hos Tommy Skretting (Skretting Ku DA), Varhaug i Rogaland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Ku på bilde, </a:t>
            </a:r>
            <a:r>
              <a:rPr lang="nb-NO" err="1"/>
              <a:t>nr</a:t>
            </a:r>
            <a:r>
              <a:rPr lang="nb-NO"/>
              <a:t> 900, født 23.07.2020.</a:t>
            </a:r>
          </a:p>
          <a:p>
            <a:r>
              <a:rPr lang="nb-NO"/>
              <a:t>Far: 24027 VR Volvo P</a:t>
            </a:r>
          </a:p>
          <a:p>
            <a:r>
              <a:rPr lang="nb-NO"/>
              <a:t>Morfar: 11284 Skretting</a:t>
            </a:r>
          </a:p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69330FC-1724-A0CE-5227-CDA5CED06D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C22E3A-15D5-4BA3-88D4-C5E70D73FD4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5138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/>
              <a:t>Det ligger an til et godt økonomisk år for Geno i 2025. Dette skyldes blant annet godt salg i Norge, samt fortsatt inntekter av salg av </a:t>
            </a:r>
            <a:r>
              <a:rPr lang="nb-NO" err="1"/>
              <a:t>Genos</a:t>
            </a:r>
            <a:r>
              <a:rPr lang="nb-NO"/>
              <a:t> datterselskap </a:t>
            </a:r>
            <a:r>
              <a:rPr lang="nb-NO" err="1"/>
              <a:t>Cryogenetics</a:t>
            </a:r>
            <a:r>
              <a:rPr lang="nb-NO"/>
              <a:t>, som ble solgt i 2024.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/>
              <a:t>Geno har også hogd tømmer på Store Ree, som har gitt ekstra inntekter.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Fortsatt bra salg i Norge. Det var budsjettert med 400 000 solgte doser, men vi endte opp med et salg på </a:t>
            </a:r>
            <a:r>
              <a:rPr lang="nb-NO" err="1"/>
              <a:t>ca</a:t>
            </a:r>
            <a:r>
              <a:rPr lang="nb-NO"/>
              <a:t> 407 000 doser. Dette ga inntekter på 177 millioner kroner.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Økt salg av REDX-doser, som nå ligger på </a:t>
            </a:r>
            <a:r>
              <a:rPr lang="nb-NO" err="1"/>
              <a:t>ca</a:t>
            </a:r>
            <a:r>
              <a:rPr lang="nb-NO"/>
              <a:t> 34 000 doser totalt.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Det er også en økning i salg av kjøttfesemin som går til melkebruket, på 10 000 doser. Totalt solgt 69 000 doser </a:t>
            </a:r>
            <a:r>
              <a:rPr lang="nb-NO" err="1"/>
              <a:t>kjøttfesæd</a:t>
            </a:r>
            <a:r>
              <a:rPr lang="nb-NO"/>
              <a:t> til både ammeku og melkeku.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Økt salg av </a:t>
            </a:r>
            <a:r>
              <a:rPr lang="nb-NO" err="1"/>
              <a:t>Spermvital</a:t>
            </a:r>
            <a:r>
              <a:rPr lang="nb-NO"/>
              <a:t>-doser, som nå ligger på 51 000 doser.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Økt salg av importerte doser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/>
              <a:t>Holstein + 4000 doser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/>
              <a:t>Blonde </a:t>
            </a:r>
            <a:r>
              <a:rPr lang="nb-NO" err="1"/>
              <a:t>d'Aquitaine</a:t>
            </a:r>
            <a:r>
              <a:rPr lang="nb-NO"/>
              <a:t> + 3000 doser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/>
              <a:t>Geno Global har hatt et salg på 270 000 doser i 2025, som er en gledelig økning fra 190 000 doser i 2024.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/>
              <a:t>Posten datterselskaper vil si Geno Global og </a:t>
            </a:r>
            <a:r>
              <a:rPr lang="nb-NO" err="1"/>
              <a:t>Spermvital</a:t>
            </a:r>
            <a:r>
              <a:rPr lang="nb-NO"/>
              <a:t>, der Geno Global har gått i minus, og </a:t>
            </a:r>
            <a:r>
              <a:rPr lang="nb-NO" err="1"/>
              <a:t>Spermvital</a:t>
            </a:r>
            <a:r>
              <a:rPr lang="nb-NO"/>
              <a:t> i pluss. 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nb-NO"/>
          </a:p>
          <a:p>
            <a:pPr marL="0" lvl="0" indent="0">
              <a:buFont typeface="Arial" panose="020B0604020202020204" pitchFamily="34" charset="0"/>
              <a:buNone/>
            </a:pPr>
            <a:r>
              <a:rPr lang="nb-NO"/>
              <a:t>Vil du vite mer? Geno avholder et eget møte om økonomiresultater i Geno, mandag 16.februar kl.19.30. Kan sees i opptak på geno.no.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nb-NO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C22E3A-15D5-4BA3-88D4-C5E70D73FD4D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3725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</a:pPr>
            <a:r>
              <a:rPr lang="nb-NO">
                <a:ea typeface="Calibri"/>
                <a:cs typeface="Calibri"/>
              </a:rPr>
              <a:t>Utnytter du mulighetene ved å bruke kjønnsseparert sæd på de beste dyrene, og </a:t>
            </a:r>
            <a:r>
              <a:rPr lang="nb-NO" err="1">
                <a:ea typeface="Calibri"/>
                <a:cs typeface="Calibri"/>
              </a:rPr>
              <a:t>kjøttfesæd</a:t>
            </a:r>
            <a:r>
              <a:rPr lang="nb-NO">
                <a:ea typeface="Calibri"/>
                <a:cs typeface="Calibri"/>
              </a:rPr>
              <a:t> på de du ikke vil avle på videre – gir det deg mulighet for bedre økonomi!</a:t>
            </a:r>
            <a:endParaRPr lang="nb-NO"/>
          </a:p>
          <a:p>
            <a:pPr>
              <a:buFont typeface="Arial" panose="020B0604020202020204" pitchFamily="34" charset="0"/>
            </a:pPr>
            <a:endParaRPr lang="nb-NO">
              <a:ea typeface="Calibri"/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>
                <a:ea typeface="Calibri"/>
                <a:cs typeface="Calibri"/>
              </a:rPr>
              <a:t>Denne grafen viser at markedet er i ferd med å tilpasse avlsplanen sin i forhold til det som anbefales. </a:t>
            </a:r>
            <a:endParaRPr lang="nb-NO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>
                <a:ea typeface="Calibri"/>
                <a:cs typeface="Calibri"/>
              </a:rPr>
              <a:t>Vi ser at andelen konvensjonell (vanlig) NRF-sæd (grønn kurve) går ned mens bruken av kjønnsseparert(REDX) øker (lilla kurve). </a:t>
            </a:r>
            <a:endParaRPr lang="nb-NO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>
                <a:ea typeface="Calibri"/>
                <a:cs typeface="Calibri"/>
              </a:rPr>
              <a:t>Samtidig med dette vil dette grepet gi mer rom for å benytte mer kjøttfe på mjølkebruket som nå utgjør 80 prosent av all kjøttfesemin i Norge. Dette vises i blå kurve. </a:t>
            </a:r>
            <a:endParaRPr lang="nb-NO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>
                <a:ea typeface="Calibri"/>
                <a:cs typeface="Calibri"/>
              </a:rPr>
              <a:t>Det er også en liten økning i bruk av kjønnsseparert Holstein.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C22E3A-15D5-4BA3-88D4-C5E70D73FD4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4882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Hva er så de viktigste grepene du kan gjøre i egen besetning?</a:t>
            </a:r>
          </a:p>
          <a:p>
            <a:endParaRPr lang="nb-NO" b="1" dirty="0"/>
          </a:p>
          <a:p>
            <a:r>
              <a:rPr lang="nb-NO" b="1" dirty="0"/>
              <a:t>1. </a:t>
            </a:r>
            <a:r>
              <a:rPr lang="nb-NO" b="1" dirty="0" err="1"/>
              <a:t>Genotyping</a:t>
            </a:r>
            <a:r>
              <a:rPr lang="nb-NO" b="1" dirty="0"/>
              <a:t> - du kan foreta mer treffsikre valg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/>
              <a:t>Optimale valg av aktuelle okser i avlsplanen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/>
              <a:t>Sikrere vurdering av dyr som er aktuelle for kjønnsseparert og eventuelt kjøttfe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/>
              <a:t>Kartlegging av eventuelle genetiske defekter og hindrer økning av disse.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/>
              <a:t>Kartlegging av riktig slektskap.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/>
              <a:t>Trygghet ved eventuelt salg både for selger og kjøper – man vet bedre hva man selger og hva man får.</a:t>
            </a:r>
          </a:p>
          <a:p>
            <a:endParaRPr lang="nb-NO" dirty="0"/>
          </a:p>
          <a:p>
            <a:r>
              <a:rPr lang="nb-NO" b="1" dirty="0"/>
              <a:t>2. Bruk av Geno Avlsplan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b="0" dirty="0"/>
              <a:t>Sikrer gode egenskapskombinasjoner på alle dyr 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b="0" dirty="0"/>
              <a:t>Sikrer innavlskontroll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b="0" dirty="0"/>
              <a:t>Sikrer at alle kombinasjoner ikke gir defekter som har kjent status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b="0" dirty="0"/>
              <a:t>Sikrer god fordeling på okser i satse alt på ett kort 5. Vil gi et godt grunnlag for målrettet distribusjon.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nb-NO" b="1" dirty="0">
                <a:sym typeface="Wingdings" panose="05000000000000000000" pitchFamily="2" charset="2"/>
              </a:rPr>
              <a:t> </a:t>
            </a:r>
            <a:r>
              <a:rPr lang="nb-NO" b="1" dirty="0"/>
              <a:t>Kun 48 prosent benytter Geno Avlsplan aktivt med å styre besetning og valg ut fra egne ønsker. </a:t>
            </a:r>
            <a:endParaRPr lang="nb-NO" b="0" dirty="0"/>
          </a:p>
          <a:p>
            <a:endParaRPr lang="nb-NO" b="1" dirty="0"/>
          </a:p>
          <a:p>
            <a:r>
              <a:rPr lang="nb-NO" b="1" dirty="0"/>
              <a:t>3. - Bruk av kjønnsseparert sæd på de beste dyra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/>
              <a:t>Høyner gjennomsnittlig avlsverdi i besetningen raskt.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/>
              <a:t>Oppformerer de dyra man ønsker å sette på etter.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/>
              <a:t>Viktig å legge til rette godt slik at inseminering kan skje raskt og effektivt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/>
              <a:t>Ikke inseminere for tidlig</a:t>
            </a:r>
          </a:p>
          <a:p>
            <a:r>
              <a:rPr lang="nb-NO" b="0" dirty="0"/>
              <a:t>    - </a:t>
            </a:r>
            <a:r>
              <a:rPr lang="nb-NO" b="1" dirty="0"/>
              <a:t>Bruk av kjøttfe på de dårligste dyra </a:t>
            </a:r>
            <a:r>
              <a:rPr lang="nb-NO" dirty="0"/>
              <a:t>– gir betydelig bedre slakteutbytte – opp mot kr 5000,- per slakt i snitt. </a:t>
            </a:r>
            <a:br>
              <a:rPr lang="nb-NO" dirty="0"/>
            </a:br>
            <a:r>
              <a:rPr lang="nb-NO" dirty="0"/>
              <a:t>      Angus kan benyttes på dårlige kviger, mens tunge raser (</a:t>
            </a:r>
            <a:r>
              <a:rPr lang="nb-NO" dirty="0" err="1"/>
              <a:t>Charolais</a:t>
            </a:r>
            <a:r>
              <a:rPr lang="nb-NO" dirty="0"/>
              <a:t>, Limousin og Blonde </a:t>
            </a:r>
            <a:r>
              <a:rPr lang="nb-NO" dirty="0" err="1"/>
              <a:t>d’Aquitaine</a:t>
            </a:r>
            <a:r>
              <a:rPr lang="nb-NO" dirty="0"/>
              <a:t>) kun må benyttes på kyr.</a:t>
            </a:r>
          </a:p>
          <a:p>
            <a:endParaRPr lang="nb-NO" dirty="0"/>
          </a:p>
          <a:p>
            <a:r>
              <a:rPr lang="nb-NO" dirty="0"/>
              <a:t>GS-tester bestilles når du bestiller øremerker hos MSD Animal Health (OSID). Velg elektroniske øremerker, med GS-test. Disse merkene koster 22 kr mer per </a:t>
            </a:r>
            <a:r>
              <a:rPr lang="nb-NO" dirty="0" err="1"/>
              <a:t>stk</a:t>
            </a:r>
            <a:r>
              <a:rPr lang="nb-NO" dirty="0"/>
              <a:t> enn vanlige elektroniske øremerker. </a:t>
            </a:r>
            <a:br>
              <a:rPr lang="nb-NO" dirty="0"/>
            </a:br>
            <a:r>
              <a:rPr lang="nb-NO" dirty="0"/>
              <a:t>Grønne øremerker vil framover kun sendes ut til oksekalver vi ønsker å teste.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C22E3A-15D5-4BA3-88D4-C5E70D73FD4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1976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b-NO"/>
              <a:t>Geno jobber nå med et stort prosjekt om ny distribusjonsmodell. </a:t>
            </a:r>
          </a:p>
          <a:p>
            <a:pPr>
              <a:lnSpc>
                <a:spcPct val="150000"/>
              </a:lnSpc>
            </a:pPr>
            <a:r>
              <a:rPr lang="nb-NO"/>
              <a:t>Vi opplever at dagens løsning blir stadig presset, og vi ser at det ikke vil fungere optimalt i framtida med nye løsninger som kommer. </a:t>
            </a:r>
          </a:p>
          <a:p>
            <a:pPr>
              <a:lnSpc>
                <a:spcPct val="150000"/>
              </a:lnSpc>
            </a:pPr>
            <a:r>
              <a:rPr lang="nb-NO"/>
              <a:t>Derfor er det satt i gang et viktig arbeid for å finne en best mulig løsning for framtida. </a:t>
            </a:r>
          </a:p>
          <a:p>
            <a:pPr>
              <a:lnSpc>
                <a:spcPct val="150000"/>
              </a:lnSpc>
            </a:pPr>
            <a:endParaRPr lang="nb-NO"/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nb-NO" b="1"/>
              <a:t>Målet med arbeidet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nb-NO"/>
              <a:t>Geno vil levere det kunden ønsker, når de trenger det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/>
              <a:t>Geno har et stort sortiment av produkter</a:t>
            </a:r>
          </a:p>
          <a:p>
            <a:pPr marL="628650" marR="0" lvl="1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/>
              <a:t>25 ulike raser</a:t>
            </a:r>
          </a:p>
          <a:p>
            <a:pPr marL="628650" marR="0" lvl="1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/>
              <a:t>Hann- og hunnceller</a:t>
            </a:r>
          </a:p>
          <a:p>
            <a:pPr marL="628650" marR="0" lvl="1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err="1"/>
              <a:t>Spermvital</a:t>
            </a:r>
            <a:r>
              <a:rPr lang="nb-NO"/>
              <a:t> </a:t>
            </a:r>
          </a:p>
          <a:p>
            <a:pPr marL="628650" marR="0" lvl="1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/>
              <a:t>Blandingsprodukter</a:t>
            </a:r>
          </a:p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>
                <a:sym typeface="Wingdings" panose="05000000000000000000" pitchFamily="2" charset="2"/>
              </a:rPr>
              <a:t> Vi ønsker å kunne levere enda bedre på dette framover. </a:t>
            </a:r>
            <a:endParaRPr lang="nb-NO"/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/>
              <a:t>Geno vil redusere svinnet, for å kunne holde kostnadene til produksjon nede</a:t>
            </a:r>
          </a:p>
          <a:p>
            <a:pPr marL="628650" marR="0" lvl="1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/>
              <a:t>Et stort antall av dosene våre kastes per i dag, det utgjør en stor kostnad.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/>
              <a:t>Vi ønsker å utnytte produksjonen bedre.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/>
              <a:t>Stadig flere produsenter kjøper seg egne beholdere, det utfordrer dagens situasjon for </a:t>
            </a:r>
            <a:r>
              <a:rPr lang="nb-NO" err="1"/>
              <a:t>sædrutene</a:t>
            </a:r>
            <a:r>
              <a:rPr lang="nb-NO"/>
              <a:t>. Så her må vi tenke nytt.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/>
              <a:t>På et tidspunkt vil også eliteoksene sendes ut kontinuerlig og ikke puljevis, noe som må tilpasses distribusjonen. 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C22E3A-15D5-4BA3-88D4-C5E70D73FD4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5953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400" b="1"/>
              <a:t>Status og veien framover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/>
              <a:t>2026 blir et arbeidsår hvor modellen utformes. Et krevende og stort arbeid som foregår parallelt med arbeid med nye digitale systemer for å støtte opp om dette.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/>
              <a:t>Et krevende arbeid som Geno skal igjennom, med mål om at dette settes i gang fra 2027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/>
              <a:t>En stor endring vil være at det fra 2027 </a:t>
            </a:r>
            <a:r>
              <a:rPr lang="nb-NO" sz="1400" b="1"/>
              <a:t>ikke</a:t>
            </a:r>
            <a:r>
              <a:rPr lang="nb-NO" sz="1400"/>
              <a:t> vil være mulig å bestille egne doser til inseminøren sin beholder.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sz="1400"/>
              <a:t>Ved bestilling av egne doser vil det bli ulike muligheter (kjøp eller leie av beholder)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sz="1400"/>
              <a:t>Det jobbes med alternative løsninger for hvordan dette skal løses framover.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sz="1400"/>
              <a:t>Kunder som benytter seg av denne muligheten i dag, har mottatt en undersøkelse (februar 2026), for å kartlegge behov og løsninger.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sz="1400"/>
              <a:t>Følg med i Geno sine kanaler for mer informasjon underveis – Geno.no og Buskap. Her vil mer informasjon komme så fort det er klart. 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C22E3A-15D5-4BA3-88D4-C5E70D73FD4D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2873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nb-NO">
                <a:ea typeface="Calibri" panose="020F0502020204030204" pitchFamily="34" charset="0"/>
              </a:rPr>
              <a:t>Avlsstatuetten tildeles </a:t>
            </a:r>
            <a:r>
              <a:rPr lang="nb-NO" sz="1200" b="1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12425 NR Isfjorden med oppdretter Karoline Tjelle og Hans Jørgen Øygard, 6320 Isfjorden. Oksen har per første avlsverdiberegning i 2026 en avlsverdi på 55,46. 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defTabSz="914326">
              <a:defRPr/>
            </a:pPr>
            <a:r>
              <a:rPr lang="nb-NO">
                <a:ea typeface="Calibri" panose="020F0502020204030204" pitchFamily="34" charset="0"/>
              </a:rPr>
              <a:t>Geno sin pris for beste </a:t>
            </a:r>
            <a:r>
              <a:rPr lang="nb-NO" err="1">
                <a:ea typeface="Calibri" panose="020F0502020204030204" pitchFamily="34" charset="0"/>
              </a:rPr>
              <a:t>elitekvige</a:t>
            </a:r>
            <a:r>
              <a:rPr lang="nb-NO">
                <a:ea typeface="Calibri" panose="020F0502020204030204" pitchFamily="34" charset="0"/>
              </a:rPr>
              <a:t> tildeles </a:t>
            </a:r>
            <a:r>
              <a:rPr lang="nb-NO" sz="1200" b="1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80862 </a:t>
            </a:r>
            <a:r>
              <a:rPr lang="nb-NO" sz="1200" b="1" i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Grendalina</a:t>
            </a:r>
            <a:r>
              <a:rPr lang="nb-NO" sz="1200" b="1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-P-ET med oppdretter Ivar Strand, 7760 Snåsa. </a:t>
            </a:r>
            <a:r>
              <a:rPr lang="nb-NO" sz="1200" b="1" i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Kviga</a:t>
            </a:r>
            <a:r>
              <a:rPr lang="nb-NO" sz="1200" b="1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har avlsverdi 60.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nb-NO">
              <a:ea typeface="Calibri" panose="020F0502020204030204" pitchFamily="34" charset="0"/>
            </a:endParaRPr>
          </a:p>
          <a:p>
            <a:pPr rtl="0"/>
            <a:endParaRPr lang="nb-NO"/>
          </a:p>
          <a:p>
            <a:pPr defTabSz="914326">
              <a:defRPr/>
            </a:pPr>
            <a:r>
              <a:rPr lang="nb-NO">
                <a:ea typeface="Calibri"/>
              </a:rPr>
              <a:t>Geno sin eksportpris tildeles: </a:t>
            </a:r>
            <a:r>
              <a:rPr lang="nb-NO" sz="1200" b="1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Geno sin eksportpris tildeles 12222 Skøien med oppdretter Line </a:t>
            </a:r>
            <a:r>
              <a:rPr lang="nb-NO" sz="1200" b="1" i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Borgerud</a:t>
            </a:r>
            <a:r>
              <a:rPr lang="nb-NO" sz="1200" b="1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Skøien og Ole </a:t>
            </a:r>
            <a:r>
              <a:rPr lang="nb-NO" sz="1200" b="1" i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Hjerpaasen</a:t>
            </a:r>
            <a:r>
              <a:rPr lang="nb-NO" sz="1200" b="1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1550 Hølen. Oksen solgte for kr 4,2 millioner fordelt på 24 771 doser (9460 konvensjonell, 15053 REDX , 258 </a:t>
            </a:r>
            <a:r>
              <a:rPr lang="nb-NO" sz="1200" b="1" i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Spermvital</a:t>
            </a:r>
            <a:r>
              <a:rPr lang="nb-NO" sz="1200" b="1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nb-NO">
              <a:ea typeface="Calibri"/>
            </a:endParaRPr>
          </a:p>
          <a:p>
            <a:pPr defTabSz="914326">
              <a:defRPr/>
            </a:pPr>
            <a:endParaRPr lang="nb-NO"/>
          </a:p>
          <a:p>
            <a:pPr defTabSz="914326">
              <a:defRPr/>
            </a:pPr>
            <a:r>
              <a:rPr lang="nb-NO">
                <a:ea typeface="Calibri" panose="020F0502020204030204" pitchFamily="34" charset="0"/>
              </a:rPr>
              <a:t>Nortura sin kjøttpris tildeles </a:t>
            </a:r>
            <a:r>
              <a:rPr lang="nb-NO" sz="1200" b="1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Nortura sin kjøttpris tildeles 12464 NR Tynes-ET med oppdretter Tynes Samdrift DA, 7609 Levanger. Oksen har en avlsverdi kjøtt på 123.</a:t>
            </a:r>
          </a:p>
          <a:p>
            <a:pPr defTabSz="914326">
              <a:defRPr/>
            </a:pPr>
            <a:br>
              <a:rPr lang="nb-NO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gratulerer til alle vinnere!</a:t>
            </a:r>
            <a:endParaRPr lang="nb-NO" i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84BF983-0368-819F-2DCF-2E27B12AA7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C22E3A-15D5-4BA3-88D4-C5E70D73FD4D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1005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Bilde fra Ole Bjørner Flittie, 2666 Lora. </a:t>
            </a:r>
          </a:p>
          <a:p>
            <a:endParaRPr lang="nb-NO"/>
          </a:p>
          <a:p>
            <a:r>
              <a:rPr lang="nb-NO"/>
              <a:t>Ku på bilde:</a:t>
            </a:r>
          </a:p>
          <a:p>
            <a:r>
              <a:rPr lang="nb-NO"/>
              <a:t>1517 Diana</a:t>
            </a:r>
          </a:p>
          <a:p>
            <a:r>
              <a:rPr lang="nb-NO"/>
              <a:t>Far: 11209 </a:t>
            </a:r>
            <a:r>
              <a:rPr lang="nb-NO" err="1"/>
              <a:t>Korsen</a:t>
            </a:r>
            <a:endParaRPr lang="nb-NO"/>
          </a:p>
          <a:p>
            <a:r>
              <a:rPr lang="nb-NO"/>
              <a:t>Morfar: 10617 Skei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C22E3A-15D5-4BA3-88D4-C5E70D73FD4D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7524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eno+NR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rown cow with a yellow tag&#10;&#10;Description automatically generated with medium confidence">
            <a:extLst>
              <a:ext uri="{FF2B5EF4-FFF2-40B4-BE49-F238E27FC236}">
                <a16:creationId xmlns:a16="http://schemas.microsoft.com/office/drawing/2014/main" id="{24251EE6-6933-479C-A010-6C2793A633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4B5406-416D-414C-A7ED-D915EBF3C1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21619" y="5285427"/>
            <a:ext cx="7210979" cy="443198"/>
          </a:xfrm>
        </p:spPr>
        <p:txBody>
          <a:bodyPr anchor="b"/>
          <a:lstStyle>
            <a:lvl1pPr algn="r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Geno NR Master</a:t>
            </a:r>
            <a:endParaRPr lang="nb-NO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34FD689-2EA8-4981-AA6B-4D6B9E9EE0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21619" y="5862752"/>
            <a:ext cx="7210979" cy="321627"/>
          </a:xfrm>
        </p:spPr>
        <p:txBody>
          <a:bodyPr>
            <a:spAutoFit/>
          </a:bodyPr>
          <a:lstStyle>
            <a:lvl1pPr marL="0" indent="0" algn="r">
              <a:buNone/>
              <a:defRPr sz="2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Marketing, Communications &amp; Sales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66178CE-2D91-41F6-AE37-E0E189C4D1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5085" t="38596" r="19916" b="36905"/>
          <a:stretch/>
        </p:blipFill>
        <p:spPr>
          <a:xfrm>
            <a:off x="9261390" y="160638"/>
            <a:ext cx="2761736" cy="69198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B133408-865C-4687-9C84-072F92B97F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41047" t="48468" r="39476" b="46396"/>
          <a:stretch/>
        </p:blipFill>
        <p:spPr>
          <a:xfrm>
            <a:off x="420129" y="6299229"/>
            <a:ext cx="2255109" cy="33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04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Geno+NR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1C458-C2F8-417A-A32D-84F7B146B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A166C-D67E-44DC-B006-5C3A8F66B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2D2C349-CCED-4D4C-B843-1FED9F8C28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5085" t="38596" r="19916" b="36905"/>
          <a:stretch/>
        </p:blipFill>
        <p:spPr>
          <a:xfrm>
            <a:off x="10008975" y="6249566"/>
            <a:ext cx="2001796" cy="50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01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2 Geno+NR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1C458-C2F8-417A-A32D-84F7B146B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A166C-D67E-44DC-B006-5C3A8F66B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776" y="1797273"/>
            <a:ext cx="5045676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29764A4-B9F1-4BCE-848F-5CCABFF8FF8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08124" y="1797273"/>
            <a:ext cx="5045676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908308-DD3F-4C54-B4AF-A2FA846762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5085" t="38596" r="19916" b="36905"/>
          <a:stretch/>
        </p:blipFill>
        <p:spPr>
          <a:xfrm>
            <a:off x="10008975" y="6249566"/>
            <a:ext cx="2001796" cy="50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472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46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-slide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13775" y="798568"/>
            <a:ext cx="10740025" cy="387798"/>
          </a:xfr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Tekst-slide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6" name="Plassholder for innhold 2"/>
          <p:cNvSpPr>
            <a:spLocks noGrp="1"/>
          </p:cNvSpPr>
          <p:nvPr>
            <p:ph idx="1"/>
          </p:nvPr>
        </p:nvSpPr>
        <p:spPr>
          <a:xfrm>
            <a:off x="609600" y="1404937"/>
            <a:ext cx="10972800" cy="4525963"/>
          </a:xfrm>
        </p:spPr>
        <p:txBody>
          <a:bodyPr numCol="2"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8" name="Rett linje 7"/>
          <p:cNvCxnSpPr/>
          <p:nvPr userDrawn="1"/>
        </p:nvCxnSpPr>
        <p:spPr>
          <a:xfrm>
            <a:off x="742951" y="987427"/>
            <a:ext cx="10801349" cy="9525"/>
          </a:xfrm>
          <a:prstGeom prst="line">
            <a:avLst/>
          </a:prstGeom>
          <a:ln w="6350" cap="flat" cmpd="sng" algn="ctr">
            <a:solidFill>
              <a:srgbClr val="6AB23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391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Ge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1C458-C2F8-417A-A32D-84F7B146B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A166C-D67E-44DC-B006-5C3A8F66B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17AAC8-B767-4D10-81C7-44345EB0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6413" y="6363438"/>
            <a:ext cx="964571" cy="27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11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2 Ge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1C458-C2F8-417A-A32D-84F7B146B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A166C-D67E-44DC-B006-5C3A8F66B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776" y="1797273"/>
            <a:ext cx="5045676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17AAC8-B767-4D10-81C7-44345EB0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6413" y="6363438"/>
            <a:ext cx="964571" cy="27836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29764A4-B9F1-4BCE-848F-5CCABFF8FF8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08124" y="1797273"/>
            <a:ext cx="5045676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812851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N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1C458-C2F8-417A-A32D-84F7B146B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Title fits one or two lines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A166C-D67E-44DC-B006-5C3A8F66B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04BA16-C765-4B4B-9157-377BBA4B3F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4472" y="6358611"/>
            <a:ext cx="1606512" cy="28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55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2 N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1C458-C2F8-417A-A32D-84F7B146B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A166C-D67E-44DC-B006-5C3A8F66B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776" y="1797273"/>
            <a:ext cx="5045676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29764A4-B9F1-4BCE-848F-5CCABFF8FF8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08124" y="1797273"/>
            <a:ext cx="5045676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B1D1A8-7AD1-47B6-976F-6B8A87ACA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4472" y="6358611"/>
            <a:ext cx="1606512" cy="28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76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NR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1C458-C2F8-417A-A32D-84F7B146B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Title fits one or two lines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A166C-D67E-44DC-B006-5C3A8F66B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44927F8-D7A9-4996-8232-0A41AD6039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595" t="39239" r="39233" b="40671"/>
          <a:stretch/>
        </p:blipFill>
        <p:spPr>
          <a:xfrm>
            <a:off x="11086114" y="6271865"/>
            <a:ext cx="918572" cy="42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05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2 NR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1C458-C2F8-417A-A32D-84F7B146B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A166C-D67E-44DC-B006-5C3A8F66B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776" y="1797273"/>
            <a:ext cx="5045676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29764A4-B9F1-4BCE-848F-5CCABFF8FF8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08124" y="1797273"/>
            <a:ext cx="5045676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6486F3A-EE64-4E1E-B41E-E5D26D866D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595" t="39239" r="39233" b="40671"/>
          <a:stretch/>
        </p:blipFill>
        <p:spPr>
          <a:xfrm>
            <a:off x="11086114" y="6271865"/>
            <a:ext cx="918572" cy="42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40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Geno+N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1C458-C2F8-417A-A32D-84F7B146B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A166C-D67E-44DC-B006-5C3A8F66B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AE7C3746-C9C0-4E00-BF36-B8B9EEE2B5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4103" y="6264223"/>
            <a:ext cx="2096880" cy="47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50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2 Geno+N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1C458-C2F8-417A-A32D-84F7B146B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A166C-D67E-44DC-B006-5C3A8F66B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776" y="1797273"/>
            <a:ext cx="5045676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29764A4-B9F1-4BCE-848F-5CCABFF8FF8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08124" y="1797273"/>
            <a:ext cx="5045676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5880336D-22ED-4997-950F-209C9B2746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4103" y="6264223"/>
            <a:ext cx="2096880" cy="47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57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A3C808-E013-43F6-9D74-2D616409D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775" y="604669"/>
            <a:ext cx="10740025" cy="77559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52D3C6-6E24-4E82-9F1D-D57E3B397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3775" y="1797273"/>
            <a:ext cx="10740025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 err="1"/>
              <a:t>Punkt</a:t>
            </a:r>
            <a:r>
              <a:rPr lang="en-US"/>
              <a:t> </a:t>
            </a:r>
            <a:r>
              <a:rPr lang="en-US" err="1"/>
              <a:t>nummer</a:t>
            </a:r>
            <a:r>
              <a:rPr lang="en-US"/>
              <a:t> 2</a:t>
            </a:r>
          </a:p>
          <a:p>
            <a:pPr lvl="0"/>
            <a:r>
              <a:rPr lang="en-US" err="1"/>
              <a:t>Punkt</a:t>
            </a:r>
            <a:r>
              <a:rPr lang="en-US"/>
              <a:t> </a:t>
            </a:r>
            <a:r>
              <a:rPr lang="en-US" err="1"/>
              <a:t>nummer</a:t>
            </a:r>
            <a:r>
              <a:rPr lang="en-US"/>
              <a:t> </a:t>
            </a:r>
            <a:r>
              <a:rPr lang="en-US" err="1"/>
              <a:t>tre</a:t>
            </a:r>
            <a:endParaRPr lang="en-US"/>
          </a:p>
          <a:p>
            <a:pPr lvl="0"/>
            <a:r>
              <a:rPr lang="en-US"/>
              <a:t>Lorem ipsum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823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50" r:id="rId2"/>
    <p:sldLayoutId id="2147483675" r:id="rId3"/>
    <p:sldLayoutId id="2147483665" r:id="rId4"/>
    <p:sldLayoutId id="2147483676" r:id="rId5"/>
    <p:sldLayoutId id="2147483672" r:id="rId6"/>
    <p:sldLayoutId id="2147483677" r:id="rId7"/>
    <p:sldLayoutId id="2147483666" r:id="rId8"/>
    <p:sldLayoutId id="2147483678" r:id="rId9"/>
    <p:sldLayoutId id="2147483671" r:id="rId10"/>
    <p:sldLayoutId id="2147483680" r:id="rId11"/>
    <p:sldLayoutId id="2147483681" r:id="rId12"/>
    <p:sldLayoutId id="214748368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nb-NO" sz="2800" b="1" kern="1200" dirty="0" smtClean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svg"/><Relationship Id="rId10" Type="http://schemas.openxmlformats.org/officeDocument/2006/relationships/image" Target="../media/image22.sv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FFA4ADE-FEC1-F762-420D-358C518220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4C96D664-9A2D-9754-436E-1FA4E1CF8540}"/>
              </a:ext>
            </a:extLst>
          </p:cNvPr>
          <p:cNvSpPr txBox="1"/>
          <p:nvPr/>
        </p:nvSpPr>
        <p:spPr>
          <a:xfrm>
            <a:off x="379241" y="170420"/>
            <a:ext cx="43324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err="1">
                <a:solidFill>
                  <a:schemeClr val="tx2">
                    <a:lumMod val="90000"/>
                    <a:lumOff val="10000"/>
                  </a:schemeClr>
                </a:solidFill>
              </a:rPr>
              <a:t>Årssamlinger</a:t>
            </a:r>
            <a:r>
              <a:rPr lang="nb-NO" sz="4000" b="1">
                <a:solidFill>
                  <a:schemeClr val="tx2">
                    <a:lumMod val="90000"/>
                    <a:lumOff val="10000"/>
                  </a:schemeClr>
                </a:solidFill>
              </a:rPr>
              <a:t> i produsentlagene 2026</a:t>
            </a:r>
          </a:p>
        </p:txBody>
      </p:sp>
      <p:pic>
        <p:nvPicPr>
          <p:cNvPr id="4" name="Bilde 3" descr="Et bilde som inneholder Font, Grafikk, logo, symbol&#10;&#10;Automatisk generert beskrivelse">
            <a:extLst>
              <a:ext uri="{FF2B5EF4-FFF2-40B4-BE49-F238E27FC236}">
                <a16:creationId xmlns:a16="http://schemas.microsoft.com/office/drawing/2014/main" id="{09847646-1F8B-79D4-D4E1-226F4E69AD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7800" y="6012660"/>
            <a:ext cx="2928935" cy="84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55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5212DC6E-D82D-0CAD-2345-57223A44E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564" y="2196328"/>
            <a:ext cx="11060871" cy="2918113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2FACEF38-4858-DB01-EC70-03073F680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775" y="798568"/>
            <a:ext cx="10740025" cy="387798"/>
          </a:xfrm>
        </p:spPr>
        <p:txBody>
          <a:bodyPr/>
          <a:lstStyle/>
          <a:p>
            <a:r>
              <a:rPr lang="nb-NO"/>
              <a:t>Foreløpige resultater 2025 – millioner kroner</a:t>
            </a:r>
          </a:p>
        </p:txBody>
      </p:sp>
    </p:spTree>
    <p:extLst>
      <p:ext uri="{BB962C8B-B14F-4D97-AF65-F5344CB8AC3E}">
        <p14:creationId xmlns:p14="http://schemas.microsoft.com/office/powerpoint/2010/main" val="2334346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DB800-84C9-B85D-54C5-6E85BABB5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B38D76-7124-49DA-C874-3F216A683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B4F8381-B528-3984-1612-83A2F8B4B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FC68277-D149-CA99-5552-F00BB420D8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7065" y="418164"/>
            <a:ext cx="11690820" cy="6326303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53CA195B-E82F-930F-E590-AD06E9AA7AC7}"/>
              </a:ext>
            </a:extLst>
          </p:cNvPr>
          <p:cNvSpPr txBox="1"/>
          <p:nvPr/>
        </p:nvSpPr>
        <p:spPr>
          <a:xfrm>
            <a:off x="2837751" y="6472879"/>
            <a:ext cx="1372171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050" b="1"/>
              <a:t>Andre mjølkeraser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F8772E57-EF32-74F5-8BC2-98502C248800}"/>
              </a:ext>
            </a:extLst>
          </p:cNvPr>
          <p:cNvSpPr txBox="1"/>
          <p:nvPr/>
        </p:nvSpPr>
        <p:spPr>
          <a:xfrm>
            <a:off x="4570859" y="6472879"/>
            <a:ext cx="752508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050" b="1"/>
              <a:t>Holstein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49CDBD8A-72F7-37EA-39C7-DB272C491A46}"/>
              </a:ext>
            </a:extLst>
          </p:cNvPr>
          <p:cNvSpPr txBox="1"/>
          <p:nvPr/>
        </p:nvSpPr>
        <p:spPr>
          <a:xfrm>
            <a:off x="5696221" y="6476304"/>
            <a:ext cx="752508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050" b="1"/>
              <a:t>Jersey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85E19C77-3F76-BE04-6835-7FEA04848B35}"/>
              </a:ext>
            </a:extLst>
          </p:cNvPr>
          <p:cNvSpPr txBox="1"/>
          <p:nvPr/>
        </p:nvSpPr>
        <p:spPr>
          <a:xfrm>
            <a:off x="6720491" y="6472879"/>
            <a:ext cx="752508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050" b="1"/>
              <a:t>Kjøttfe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B5CC6B7D-9568-FEC2-6AF3-E26D2DC3C8BC}"/>
              </a:ext>
            </a:extLst>
          </p:cNvPr>
          <p:cNvSpPr txBox="1"/>
          <p:nvPr/>
        </p:nvSpPr>
        <p:spPr>
          <a:xfrm>
            <a:off x="8035622" y="6472879"/>
            <a:ext cx="569662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050" b="1" err="1"/>
              <a:t>RedX</a:t>
            </a:r>
            <a:endParaRPr lang="nb-NO" sz="1050" b="1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CABD370-D26D-F85B-EDBC-0A07BF8338D6}"/>
              </a:ext>
            </a:extLst>
          </p:cNvPr>
          <p:cNvSpPr txBox="1"/>
          <p:nvPr/>
        </p:nvSpPr>
        <p:spPr>
          <a:xfrm>
            <a:off x="8977995" y="6472879"/>
            <a:ext cx="1449000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050" b="1"/>
              <a:t>Konvensjonell-NRF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A7620C70-31FE-F05A-89B6-AF4F0EA64142}"/>
              </a:ext>
            </a:extLst>
          </p:cNvPr>
          <p:cNvSpPr txBox="1"/>
          <p:nvPr/>
        </p:nvSpPr>
        <p:spPr>
          <a:xfrm>
            <a:off x="4168676" y="6069372"/>
            <a:ext cx="393989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1100" b="1" err="1"/>
              <a:t>Inseminasjonsår</a:t>
            </a:r>
            <a:r>
              <a:rPr lang="nb-NO" sz="1100" b="1"/>
              <a:t> og -måned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3AD911A9-6826-14BA-FC95-73FAF456632B}"/>
              </a:ext>
            </a:extLst>
          </p:cNvPr>
          <p:cNvSpPr txBox="1"/>
          <p:nvPr/>
        </p:nvSpPr>
        <p:spPr>
          <a:xfrm>
            <a:off x="333153" y="1630326"/>
            <a:ext cx="353943" cy="2750288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nb-NO" sz="1100" b="1"/>
              <a:t>Andel av ulike seminprodukt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44B01CA4-1E4E-760E-F9B9-EC8E1C834D4D}"/>
              </a:ext>
            </a:extLst>
          </p:cNvPr>
          <p:cNvSpPr txBox="1"/>
          <p:nvPr/>
        </p:nvSpPr>
        <p:spPr>
          <a:xfrm>
            <a:off x="11504904" y="1630326"/>
            <a:ext cx="353943" cy="2750288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nb-NO" sz="1100" b="1"/>
              <a:t>Andel av konvensjonell NRF</a:t>
            </a:r>
          </a:p>
        </p:txBody>
      </p:sp>
      <p:sp>
        <p:nvSpPr>
          <p:cNvPr id="17" name="Rectangle: Rounded Corners 51">
            <a:extLst>
              <a:ext uri="{FF2B5EF4-FFF2-40B4-BE49-F238E27FC236}">
                <a16:creationId xmlns:a16="http://schemas.microsoft.com/office/drawing/2014/main" id="{2091F86C-248C-1AF2-B627-ED0724C59910}"/>
              </a:ext>
            </a:extLst>
          </p:cNvPr>
          <p:cNvSpPr/>
          <p:nvPr/>
        </p:nvSpPr>
        <p:spPr>
          <a:xfrm>
            <a:off x="5171644" y="4022015"/>
            <a:ext cx="5007367" cy="358599"/>
          </a:xfrm>
          <a:prstGeom prst="roundRect">
            <a:avLst/>
          </a:prstGeom>
          <a:solidFill>
            <a:srgbClr val="0C1E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b="1"/>
              <a:t>Og ser en økning i bruk av REDX og kjøttfe</a:t>
            </a:r>
          </a:p>
        </p:txBody>
      </p:sp>
      <p:sp>
        <p:nvSpPr>
          <p:cNvPr id="18" name="Rectangle: Rounded Corners 51">
            <a:extLst>
              <a:ext uri="{FF2B5EF4-FFF2-40B4-BE49-F238E27FC236}">
                <a16:creationId xmlns:a16="http://schemas.microsoft.com/office/drawing/2014/main" id="{EA012C9A-A33C-2B97-786C-356A09910C1F}"/>
              </a:ext>
            </a:extLst>
          </p:cNvPr>
          <p:cNvSpPr/>
          <p:nvPr/>
        </p:nvSpPr>
        <p:spPr>
          <a:xfrm>
            <a:off x="4873504" y="1506244"/>
            <a:ext cx="4446482" cy="358599"/>
          </a:xfrm>
          <a:prstGeom prst="roundRect">
            <a:avLst/>
          </a:prstGeom>
          <a:solidFill>
            <a:srgbClr val="0C1E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b="1"/>
              <a:t>Vi ser en nedgang i bruk av vanlig sæd</a:t>
            </a:r>
          </a:p>
        </p:txBody>
      </p:sp>
      <p:sp>
        <p:nvSpPr>
          <p:cNvPr id="20" name="Rectangle: Rounded Corners 51">
            <a:extLst>
              <a:ext uri="{FF2B5EF4-FFF2-40B4-BE49-F238E27FC236}">
                <a16:creationId xmlns:a16="http://schemas.microsoft.com/office/drawing/2014/main" id="{56E49D85-AC93-32E4-3858-92015A4150F7}"/>
              </a:ext>
            </a:extLst>
          </p:cNvPr>
          <p:cNvSpPr/>
          <p:nvPr/>
        </p:nvSpPr>
        <p:spPr>
          <a:xfrm>
            <a:off x="2039034" y="98286"/>
            <a:ext cx="7889505" cy="573594"/>
          </a:xfrm>
          <a:prstGeom prst="roundRect">
            <a:avLst/>
          </a:prstGeom>
          <a:solidFill>
            <a:srgbClr val="0C1E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b="1"/>
              <a:t>Bedre økonomi ved å utnytte mulighetene!</a:t>
            </a:r>
          </a:p>
        </p:txBody>
      </p:sp>
    </p:spTree>
    <p:extLst>
      <p:ext uri="{BB962C8B-B14F-4D97-AF65-F5344CB8AC3E}">
        <p14:creationId xmlns:p14="http://schemas.microsoft.com/office/powerpoint/2010/main" val="3834189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198AEB-358E-695F-D7C1-DB0A13765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717" y="418164"/>
            <a:ext cx="10740025" cy="387798"/>
          </a:xfrm>
        </p:spPr>
        <p:txBody>
          <a:bodyPr/>
          <a:lstStyle/>
          <a:p>
            <a:r>
              <a:rPr lang="nb-NO"/>
              <a:t> De viktige grepene du kan gjøre i egen besetning!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D5BE90FA-C83F-AD1D-B9A7-ECA8155FAC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3460" y="2247547"/>
            <a:ext cx="2877219" cy="181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8">
            <a:extLst>
              <a:ext uri="{FF2B5EF4-FFF2-40B4-BE49-F238E27FC236}">
                <a16:creationId xmlns:a16="http://schemas.microsoft.com/office/drawing/2014/main" id="{0E9F5E43-3F2E-EA55-D522-68625ACDFD90}"/>
              </a:ext>
            </a:extLst>
          </p:cNvPr>
          <p:cNvSpPr/>
          <p:nvPr/>
        </p:nvSpPr>
        <p:spPr>
          <a:xfrm>
            <a:off x="1461127" y="1085682"/>
            <a:ext cx="638076" cy="638076"/>
          </a:xfrm>
          <a:custGeom>
            <a:avLst/>
            <a:gdLst/>
            <a:ahLst/>
            <a:cxnLst/>
            <a:rect l="l" t="t" r="r" b="b"/>
            <a:pathLst>
              <a:path w="543597" h="543597">
                <a:moveTo>
                  <a:pt x="0" y="0"/>
                </a:moveTo>
                <a:lnTo>
                  <a:pt x="543597" y="0"/>
                </a:lnTo>
                <a:lnTo>
                  <a:pt x="543597" y="543597"/>
                </a:lnTo>
                <a:lnTo>
                  <a:pt x="0" y="5435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800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DBD7CDAE-7C0E-1DB1-531A-A14DFA2B5EA9}"/>
              </a:ext>
            </a:extLst>
          </p:cNvPr>
          <p:cNvSpPr/>
          <p:nvPr/>
        </p:nvSpPr>
        <p:spPr>
          <a:xfrm>
            <a:off x="4940722" y="1085682"/>
            <a:ext cx="638076" cy="638076"/>
          </a:xfrm>
          <a:custGeom>
            <a:avLst/>
            <a:gdLst/>
            <a:ahLst/>
            <a:cxnLst/>
            <a:rect l="l" t="t" r="r" b="b"/>
            <a:pathLst>
              <a:path w="537760" h="537760">
                <a:moveTo>
                  <a:pt x="0" y="0"/>
                </a:moveTo>
                <a:lnTo>
                  <a:pt x="537760" y="0"/>
                </a:lnTo>
                <a:lnTo>
                  <a:pt x="537760" y="537759"/>
                </a:lnTo>
                <a:lnTo>
                  <a:pt x="0" y="5377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800"/>
          </a:p>
        </p:txBody>
      </p:sp>
      <p:pic>
        <p:nvPicPr>
          <p:cNvPr id="1028" name="Picture 4" descr="Et bilde som inneholder tekst, skjermbilde, programvare, display&#10;&#10;KI-generert innhold kan være feil.">
            <a:extLst>
              <a:ext uri="{FF2B5EF4-FFF2-40B4-BE49-F238E27FC236}">
                <a16:creationId xmlns:a16="http://schemas.microsoft.com/office/drawing/2014/main" id="{EB59BA16-1A0B-06AE-1570-F513C0940E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4315" y="1732315"/>
            <a:ext cx="2230890" cy="377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FCD638BE-2872-1BA9-5529-2500CDA668D6}"/>
              </a:ext>
            </a:extLst>
          </p:cNvPr>
          <p:cNvSpPr/>
          <p:nvPr/>
        </p:nvSpPr>
        <p:spPr>
          <a:xfrm>
            <a:off x="9234653" y="1085682"/>
            <a:ext cx="638076" cy="638076"/>
          </a:xfrm>
          <a:custGeom>
            <a:avLst/>
            <a:gdLst/>
            <a:ahLst/>
            <a:cxnLst/>
            <a:rect l="l" t="t" r="r" b="b"/>
            <a:pathLst>
              <a:path w="489037" h="489037">
                <a:moveTo>
                  <a:pt x="0" y="0"/>
                </a:moveTo>
                <a:lnTo>
                  <a:pt x="489037" y="0"/>
                </a:lnTo>
                <a:lnTo>
                  <a:pt x="489037" y="489037"/>
                </a:lnTo>
                <a:lnTo>
                  <a:pt x="0" y="48903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80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4CB796D-5DEA-4CA7-41CB-413EEB19A4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8842" y="1979407"/>
            <a:ext cx="4549698" cy="220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51">
            <a:extLst>
              <a:ext uri="{FF2B5EF4-FFF2-40B4-BE49-F238E27FC236}">
                <a16:creationId xmlns:a16="http://schemas.microsoft.com/office/drawing/2014/main" id="{B626A2B1-CAE3-1872-898B-21466809BF42}"/>
              </a:ext>
            </a:extLst>
          </p:cNvPr>
          <p:cNvSpPr/>
          <p:nvPr/>
        </p:nvSpPr>
        <p:spPr>
          <a:xfrm>
            <a:off x="688854" y="4465975"/>
            <a:ext cx="2226429" cy="775100"/>
          </a:xfrm>
          <a:prstGeom prst="roundRect">
            <a:avLst/>
          </a:prstGeom>
          <a:solidFill>
            <a:srgbClr val="0C1E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bg1"/>
                </a:solidFill>
              </a:rPr>
              <a:t>Ta GS-test av hunndyrene</a:t>
            </a:r>
          </a:p>
        </p:txBody>
      </p:sp>
      <p:sp>
        <p:nvSpPr>
          <p:cNvPr id="16" name="Rectangle: Rounded Corners 51">
            <a:extLst>
              <a:ext uri="{FF2B5EF4-FFF2-40B4-BE49-F238E27FC236}">
                <a16:creationId xmlns:a16="http://schemas.microsoft.com/office/drawing/2014/main" id="{96DD9C9B-458B-B726-D5B8-462694ABF170}"/>
              </a:ext>
            </a:extLst>
          </p:cNvPr>
          <p:cNvSpPr/>
          <p:nvPr/>
        </p:nvSpPr>
        <p:spPr>
          <a:xfrm>
            <a:off x="3963272" y="5806136"/>
            <a:ext cx="2592976" cy="775100"/>
          </a:xfrm>
          <a:prstGeom prst="roundRect">
            <a:avLst/>
          </a:prstGeom>
          <a:solidFill>
            <a:srgbClr val="0C1E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bg1"/>
                </a:solidFill>
              </a:rPr>
              <a:t>Bruk </a:t>
            </a:r>
          </a:p>
          <a:p>
            <a:pPr algn="ctr"/>
            <a:r>
              <a:rPr lang="nb-NO" sz="2400" b="1">
                <a:solidFill>
                  <a:schemeClr val="bg1"/>
                </a:solidFill>
              </a:rPr>
              <a:t>Geno Avlsplan</a:t>
            </a:r>
          </a:p>
        </p:txBody>
      </p:sp>
      <p:sp>
        <p:nvSpPr>
          <p:cNvPr id="17" name="Rectangle: Rounded Corners 51">
            <a:extLst>
              <a:ext uri="{FF2B5EF4-FFF2-40B4-BE49-F238E27FC236}">
                <a16:creationId xmlns:a16="http://schemas.microsoft.com/office/drawing/2014/main" id="{87EE9F24-219F-6F23-DD9D-05060EC1FE69}"/>
              </a:ext>
            </a:extLst>
          </p:cNvPr>
          <p:cNvSpPr/>
          <p:nvPr/>
        </p:nvSpPr>
        <p:spPr>
          <a:xfrm>
            <a:off x="7278841" y="4465975"/>
            <a:ext cx="4452241" cy="1181958"/>
          </a:xfrm>
          <a:prstGeom prst="roundRect">
            <a:avLst/>
          </a:prstGeom>
          <a:solidFill>
            <a:srgbClr val="0C1E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nb-NO" sz="2300" b="1">
                <a:solidFill>
                  <a:schemeClr val="bg1"/>
                </a:solidFill>
              </a:rPr>
              <a:t>Bruk REDX på de beste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nb-NO" sz="2300" b="1">
                <a:solidFill>
                  <a:schemeClr val="bg1"/>
                </a:solidFill>
              </a:rPr>
              <a:t>Bruk kjøttfe på de dårligste</a:t>
            </a:r>
          </a:p>
        </p:txBody>
      </p:sp>
    </p:spTree>
    <p:extLst>
      <p:ext uri="{BB962C8B-B14F-4D97-AF65-F5344CB8AC3E}">
        <p14:creationId xmlns:p14="http://schemas.microsoft.com/office/powerpoint/2010/main" val="1482866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C3483DB1-FAAD-E758-9B1C-A6FB6070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775" y="798568"/>
            <a:ext cx="10740025" cy="387798"/>
          </a:xfrm>
        </p:spPr>
        <p:txBody>
          <a:bodyPr/>
          <a:lstStyle/>
          <a:p>
            <a:r>
              <a:rPr lang="nb-NO"/>
              <a:t>Geno jobber med ny distribusjonsmodell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4C07C07C-64CF-66CF-E542-EFD8F910E1EC}"/>
              </a:ext>
            </a:extLst>
          </p:cNvPr>
          <p:cNvSpPr txBox="1">
            <a:spLocks/>
          </p:cNvSpPr>
          <p:nvPr/>
        </p:nvSpPr>
        <p:spPr>
          <a:xfrm>
            <a:off x="613775" y="1744980"/>
            <a:ext cx="7583168" cy="46892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b="1"/>
              <a:t>Målet med arbeidet</a:t>
            </a:r>
          </a:p>
          <a:p>
            <a:pPr>
              <a:lnSpc>
                <a:spcPct val="150000"/>
              </a:lnSpc>
            </a:pPr>
            <a:r>
              <a:rPr lang="nb-NO"/>
              <a:t>Levere det kunden ønsker, bedre tilgjengelighet</a:t>
            </a:r>
          </a:p>
          <a:p>
            <a:pPr>
              <a:lnSpc>
                <a:spcPct val="150000"/>
              </a:lnSpc>
            </a:pPr>
            <a:r>
              <a:rPr lang="nb-NO"/>
              <a:t>Kunne levere bedre på et stort sortiment</a:t>
            </a:r>
          </a:p>
          <a:p>
            <a:pPr>
              <a:lnSpc>
                <a:spcPct val="150000"/>
              </a:lnSpc>
            </a:pPr>
            <a:r>
              <a:rPr lang="nb-NO"/>
              <a:t>Redusere svinn, holde kostnadene nede</a:t>
            </a:r>
          </a:p>
          <a:p>
            <a:pPr>
              <a:lnSpc>
                <a:spcPct val="150000"/>
              </a:lnSpc>
            </a:pPr>
            <a:r>
              <a:rPr lang="nb-NO"/>
              <a:t>Kunne levere bedre service til de med egne beholdere</a:t>
            </a:r>
          </a:p>
          <a:p>
            <a:pPr>
              <a:lnSpc>
                <a:spcPct val="150000"/>
              </a:lnSpc>
            </a:pPr>
            <a:r>
              <a:rPr lang="nb-NO"/>
              <a:t>Tilrettelegge for kontinuerlig utsending av eliteokser</a:t>
            </a:r>
          </a:p>
          <a:p>
            <a:endParaRPr lang="nb-NO"/>
          </a:p>
          <a:p>
            <a:endParaRPr lang="nb-NO"/>
          </a:p>
        </p:txBody>
      </p:sp>
      <p:pic>
        <p:nvPicPr>
          <p:cNvPr id="6" name="Grafikk 5" descr="Lager med heldekkende fyll">
            <a:extLst>
              <a:ext uri="{FF2B5EF4-FFF2-40B4-BE49-F238E27FC236}">
                <a16:creationId xmlns:a16="http://schemas.microsoft.com/office/drawing/2014/main" id="{CF89A637-E4C5-5B7C-FF66-3369BDF6E6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2332" y="1381328"/>
            <a:ext cx="2047672" cy="2047672"/>
          </a:xfrm>
          <a:prstGeom prst="rect">
            <a:avLst/>
          </a:prstGeom>
        </p:spPr>
      </p:pic>
      <p:pic>
        <p:nvPicPr>
          <p:cNvPr id="7" name="Grafikk 6" descr="Levering med heldekkende fyll">
            <a:extLst>
              <a:ext uri="{FF2B5EF4-FFF2-40B4-BE49-F238E27FC236}">
                <a16:creationId xmlns:a16="http://schemas.microsoft.com/office/drawing/2014/main" id="{A8BFDDC3-8484-4ACB-F5A7-963916E0C7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13915" y="3441890"/>
            <a:ext cx="1844505" cy="184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352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9306FE85-F13D-DB54-B304-A887FB3D8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775" y="798568"/>
            <a:ext cx="10740025" cy="387798"/>
          </a:xfrm>
        </p:spPr>
        <p:txBody>
          <a:bodyPr/>
          <a:lstStyle/>
          <a:p>
            <a:r>
              <a:rPr lang="nb-NO"/>
              <a:t>Status og veien framover med distribusjonsmodellen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B736A422-AAE7-41CA-AFDC-AFC6D083AA38}"/>
              </a:ext>
            </a:extLst>
          </p:cNvPr>
          <p:cNvSpPr txBox="1">
            <a:spLocks/>
          </p:cNvSpPr>
          <p:nvPr/>
        </p:nvSpPr>
        <p:spPr>
          <a:xfrm>
            <a:off x="613774" y="1744980"/>
            <a:ext cx="8601664" cy="48415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b-NO"/>
              <a:t>2026 blir et arbeidsår med utforming og arbeid med modellen</a:t>
            </a:r>
          </a:p>
          <a:p>
            <a:pPr>
              <a:lnSpc>
                <a:spcPct val="150000"/>
              </a:lnSpc>
            </a:pPr>
            <a:r>
              <a:rPr lang="nb-NO"/>
              <a:t>Igangsetting fra 2027</a:t>
            </a:r>
          </a:p>
          <a:p>
            <a:pPr>
              <a:lnSpc>
                <a:spcPct val="150000"/>
              </a:lnSpc>
            </a:pPr>
            <a:r>
              <a:rPr lang="nb-NO"/>
              <a:t>Mulighet for bestilling av egne private doser til inseminøren sin beholder </a:t>
            </a:r>
            <a:r>
              <a:rPr lang="nb-NO" b="1"/>
              <a:t>opphører</a:t>
            </a:r>
            <a:r>
              <a:rPr lang="nb-NO"/>
              <a:t> ila 2026</a:t>
            </a:r>
          </a:p>
          <a:p>
            <a:pPr lvl="1">
              <a:lnSpc>
                <a:spcPct val="150000"/>
              </a:lnSpc>
            </a:pPr>
            <a:r>
              <a:rPr lang="nb-NO" sz="2300"/>
              <a:t>Alternative løsninger utarbeides</a:t>
            </a:r>
          </a:p>
          <a:p>
            <a:pPr lvl="1">
              <a:lnSpc>
                <a:spcPct val="150000"/>
              </a:lnSpc>
            </a:pPr>
            <a:r>
              <a:rPr lang="nb-NO" sz="2300"/>
              <a:t>Kunder som benytter seg av denne muligheten i dag, har mottatt en undersøkelse for å kartlegge behov og løsninger</a:t>
            </a:r>
          </a:p>
          <a:p>
            <a:pPr>
              <a:lnSpc>
                <a:spcPct val="150000"/>
              </a:lnSpc>
            </a:pPr>
            <a:r>
              <a:rPr lang="nb-NO"/>
              <a:t>Følg med for oppdateringer på geno.no og Buskap</a:t>
            </a:r>
          </a:p>
          <a:p>
            <a:endParaRPr lang="nb-NO"/>
          </a:p>
          <a:p>
            <a:endParaRPr lang="nb-NO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0D0D484-8A97-2E01-1CAE-F19DF52E9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5475" y="1916430"/>
            <a:ext cx="2339400" cy="350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281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B31CE-3179-435F-97F9-F0D8679FE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18" y="655469"/>
            <a:ext cx="4753223" cy="249299"/>
          </a:xfrm>
        </p:spPr>
        <p:txBody>
          <a:bodyPr/>
          <a:lstStyle/>
          <a:p>
            <a:r>
              <a:rPr lang="nb-NO" sz="1800" b="0">
                <a:latin typeface="Arial"/>
                <a:cs typeface="Arial"/>
              </a:rPr>
              <a:t>Avlsstatuett 2025: </a:t>
            </a:r>
            <a:r>
              <a:rPr lang="nb-NO" sz="1800">
                <a:latin typeface="Arial"/>
                <a:cs typeface="Arial"/>
              </a:rPr>
              <a:t>12425 NR Isfjorden 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668F12B8-0C32-4CD9-BAF1-A22CFF4309BD}"/>
              </a:ext>
            </a:extLst>
          </p:cNvPr>
          <p:cNvSpPr txBox="1">
            <a:spLocks/>
          </p:cNvSpPr>
          <p:nvPr/>
        </p:nvSpPr>
        <p:spPr bwMode="auto">
          <a:xfrm>
            <a:off x="379265" y="1228395"/>
            <a:ext cx="2116555" cy="108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6="http://schemas.microsoft.com/office/drawing/2014/main" xmlns:a14="http://schemas.microsoft.com/office/drawing/2010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6="http://schemas.microsoft.com/office/drawing/2014/main" xmlns:a14="http://schemas.microsoft.com/office/drawing/2010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pPr marL="0" lvl="0" indent="0" algn="ctr" rtl="0">
              <a:lnSpc>
                <a:spcPct val="100000"/>
              </a:lnSpc>
              <a:buNone/>
            </a:pPr>
            <a:r>
              <a:rPr lang="nb-NO" sz="1500" b="1">
                <a:solidFill>
                  <a:srgbClr val="000000"/>
                </a:solidFill>
                <a:latin typeface="Arial"/>
              </a:rPr>
              <a:t>Oppdretter:</a:t>
            </a:r>
          </a:p>
          <a:p>
            <a:pPr marL="0" lvl="0" indent="0" algn="ctr" rtl="0">
              <a:lnSpc>
                <a:spcPct val="100000"/>
              </a:lnSpc>
              <a:buNone/>
            </a:pPr>
            <a:r>
              <a:rPr lang="nb-NO" sz="1500">
                <a:solidFill>
                  <a:srgbClr val="000000"/>
                </a:solidFill>
                <a:latin typeface="Arial"/>
              </a:rPr>
              <a:t>Karoline Tjelle og Hans Jørgen Øygard, </a:t>
            </a:r>
          </a:p>
          <a:p>
            <a:pPr marL="0" lvl="0" indent="0" algn="ctr" rtl="0">
              <a:lnSpc>
                <a:spcPct val="100000"/>
              </a:lnSpc>
              <a:buNone/>
            </a:pPr>
            <a:r>
              <a:rPr lang="nb-NO" sz="1500">
                <a:solidFill>
                  <a:srgbClr val="000000"/>
                </a:solidFill>
                <a:latin typeface="Arial"/>
              </a:rPr>
              <a:t>6320 Isfjorden</a:t>
            </a:r>
          </a:p>
        </p:txBody>
      </p: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ECA7DC70-CF4E-E76A-E427-38C5E39C08EC}"/>
              </a:ext>
            </a:extLst>
          </p:cNvPr>
          <p:cNvCxnSpPr>
            <a:cxnSpLocks/>
          </p:cNvCxnSpPr>
          <p:nvPr/>
        </p:nvCxnSpPr>
        <p:spPr>
          <a:xfrm>
            <a:off x="6073697" y="635241"/>
            <a:ext cx="0" cy="574739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B73BCA79-3F42-F0FB-E722-121119B3369D}"/>
              </a:ext>
            </a:extLst>
          </p:cNvPr>
          <p:cNvCxnSpPr/>
          <p:nvPr/>
        </p:nvCxnSpPr>
        <p:spPr>
          <a:xfrm>
            <a:off x="654519" y="3482682"/>
            <a:ext cx="1088296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B8CEE18A-BFEB-EDAD-3C3B-EC7095E4A16B}"/>
              </a:ext>
            </a:extLst>
          </p:cNvPr>
          <p:cNvSpPr txBox="1">
            <a:spLocks/>
          </p:cNvSpPr>
          <p:nvPr/>
        </p:nvSpPr>
        <p:spPr>
          <a:xfrm>
            <a:off x="6524084" y="673467"/>
            <a:ext cx="4968792" cy="2492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b-NO" sz="2800" b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b-NO" sz="1800" b="0"/>
              <a:t>Beste </a:t>
            </a:r>
            <a:r>
              <a:rPr lang="nb-NO" sz="1800" b="0" err="1"/>
              <a:t>Elitekvige</a:t>
            </a:r>
            <a:r>
              <a:rPr lang="nb-NO" sz="1800" b="0"/>
              <a:t> 2025: </a:t>
            </a:r>
            <a:r>
              <a:rPr lang="nb-NO" sz="1800"/>
              <a:t>80862 </a:t>
            </a:r>
            <a:r>
              <a:rPr lang="nb-NO" sz="1800" err="1"/>
              <a:t>Grendalina</a:t>
            </a:r>
            <a:r>
              <a:rPr lang="nb-NO" sz="1800"/>
              <a:t>-P-ET</a:t>
            </a:r>
          </a:p>
        </p:txBody>
      </p:sp>
      <p:sp>
        <p:nvSpPr>
          <p:cNvPr id="14" name="Plassholder for innhold 2">
            <a:extLst>
              <a:ext uri="{FF2B5EF4-FFF2-40B4-BE49-F238E27FC236}">
                <a16:creationId xmlns:a16="http://schemas.microsoft.com/office/drawing/2014/main" id="{E4B3418E-2761-9753-D470-FFB82A8215A3}"/>
              </a:ext>
            </a:extLst>
          </p:cNvPr>
          <p:cNvSpPr txBox="1">
            <a:spLocks/>
          </p:cNvSpPr>
          <p:nvPr/>
        </p:nvSpPr>
        <p:spPr bwMode="auto">
          <a:xfrm>
            <a:off x="6393270" y="1222623"/>
            <a:ext cx="1854311" cy="87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6="http://schemas.microsoft.com/office/drawing/2014/main" xmlns:a14="http://schemas.microsoft.com/office/drawing/2010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6="http://schemas.microsoft.com/office/drawing/2014/main" xmlns:a14="http://schemas.microsoft.com/office/drawing/2010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pPr marL="0" lvl="0" indent="0" algn="ctr" rtl="0">
              <a:lnSpc>
                <a:spcPct val="100000"/>
              </a:lnSpc>
              <a:buNone/>
            </a:pPr>
            <a:r>
              <a:rPr lang="nb-NO" sz="1500" b="1">
                <a:solidFill>
                  <a:srgbClr val="000000"/>
                </a:solidFill>
                <a:latin typeface="Arial"/>
              </a:rPr>
              <a:t>Oppdretter:</a:t>
            </a:r>
          </a:p>
          <a:p>
            <a:pPr marL="0" lvl="0" indent="0" algn="ctr" rtl="0">
              <a:lnSpc>
                <a:spcPct val="100000"/>
              </a:lnSpc>
              <a:buNone/>
            </a:pPr>
            <a:r>
              <a:rPr lang="nb-NO" sz="1500">
                <a:solidFill>
                  <a:srgbClr val="000000"/>
                </a:solidFill>
                <a:latin typeface="Arial"/>
              </a:rPr>
              <a:t>Ivar Strand, </a:t>
            </a:r>
          </a:p>
          <a:p>
            <a:pPr marL="0" lvl="0" indent="0" algn="ctr" rtl="0">
              <a:lnSpc>
                <a:spcPct val="100000"/>
              </a:lnSpc>
              <a:buNone/>
            </a:pPr>
            <a:r>
              <a:rPr lang="nb-NO" sz="1500">
                <a:solidFill>
                  <a:srgbClr val="000000"/>
                </a:solidFill>
                <a:latin typeface="Arial"/>
              </a:rPr>
              <a:t>7760 Snåsa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A358EB7-DA35-CACF-D3E5-3BFA12D02AED}"/>
              </a:ext>
            </a:extLst>
          </p:cNvPr>
          <p:cNvSpPr txBox="1">
            <a:spLocks/>
          </p:cNvSpPr>
          <p:nvPr/>
        </p:nvSpPr>
        <p:spPr>
          <a:xfrm>
            <a:off x="677965" y="3758552"/>
            <a:ext cx="4189410" cy="2492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b-NO" sz="2800" b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b-NO" sz="1800" b="0">
                <a:latin typeface="Arial"/>
                <a:cs typeface="Arial"/>
              </a:rPr>
              <a:t>Eksportprisen 2025: </a:t>
            </a:r>
            <a:r>
              <a:rPr lang="nb-NO" sz="1800">
                <a:latin typeface="Arial"/>
                <a:cs typeface="Arial"/>
              </a:rPr>
              <a:t>12222 NR </a:t>
            </a:r>
            <a:r>
              <a:rPr lang="nb-NO" sz="1800" err="1">
                <a:latin typeface="Arial"/>
                <a:cs typeface="Arial"/>
              </a:rPr>
              <a:t>Skoien</a:t>
            </a:r>
            <a:endParaRPr lang="nb-NO" sz="1800">
              <a:latin typeface="Arial"/>
              <a:cs typeface="Arial"/>
            </a:endParaRPr>
          </a:p>
        </p:txBody>
      </p:sp>
      <p:sp>
        <p:nvSpPr>
          <p:cNvPr id="17" name="Plassholder for innhold 2">
            <a:extLst>
              <a:ext uri="{FF2B5EF4-FFF2-40B4-BE49-F238E27FC236}">
                <a16:creationId xmlns:a16="http://schemas.microsoft.com/office/drawing/2014/main" id="{2FDB6983-2BED-4F26-CC45-01F28888D477}"/>
              </a:ext>
            </a:extLst>
          </p:cNvPr>
          <p:cNvSpPr txBox="1">
            <a:spLocks/>
          </p:cNvSpPr>
          <p:nvPr/>
        </p:nvSpPr>
        <p:spPr bwMode="auto">
          <a:xfrm>
            <a:off x="290430" y="4416780"/>
            <a:ext cx="2215448" cy="10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6="http://schemas.microsoft.com/office/drawing/2014/main" xmlns:a14="http://schemas.microsoft.com/office/drawing/2010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6="http://schemas.microsoft.com/office/drawing/2014/main" xmlns:a14="http://schemas.microsoft.com/office/drawing/2010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pPr marL="0" lvl="0" indent="0" algn="ctr" rtl="0">
              <a:lnSpc>
                <a:spcPct val="100000"/>
              </a:lnSpc>
              <a:buNone/>
            </a:pPr>
            <a:r>
              <a:rPr lang="nb-NO" sz="1500" b="1">
                <a:solidFill>
                  <a:srgbClr val="000000"/>
                </a:solidFill>
                <a:latin typeface="Arial"/>
              </a:rPr>
              <a:t>Oppdretter:</a:t>
            </a:r>
          </a:p>
          <a:p>
            <a:pPr marL="0" lvl="0" indent="0" algn="ctr" rtl="0">
              <a:lnSpc>
                <a:spcPct val="100000"/>
              </a:lnSpc>
              <a:buNone/>
            </a:pPr>
            <a:r>
              <a:rPr lang="da-DK" sz="1500">
                <a:solidFill>
                  <a:srgbClr val="000000"/>
                </a:solidFill>
                <a:latin typeface="Arial"/>
              </a:rPr>
              <a:t>Line Borgerud Skøien og Ole Hjerpaasen</a:t>
            </a:r>
          </a:p>
          <a:p>
            <a:pPr marL="0" lvl="0" indent="0" algn="ctr" rtl="0">
              <a:lnSpc>
                <a:spcPct val="100000"/>
              </a:lnSpc>
              <a:buNone/>
            </a:pPr>
            <a:r>
              <a:rPr lang="da-DK" sz="1500">
                <a:solidFill>
                  <a:srgbClr val="000000"/>
                </a:solidFill>
                <a:latin typeface="Arial"/>
              </a:rPr>
              <a:t>1550 Hølen</a:t>
            </a:r>
            <a:endParaRPr lang="nb-NO" sz="15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62EE5C-0AF7-C694-DB47-DFEA363DF4D5}"/>
              </a:ext>
            </a:extLst>
          </p:cNvPr>
          <p:cNvSpPr txBox="1">
            <a:spLocks/>
          </p:cNvSpPr>
          <p:nvPr/>
        </p:nvSpPr>
        <p:spPr>
          <a:xfrm>
            <a:off x="6402922" y="3599622"/>
            <a:ext cx="5134556" cy="4985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b-NO" sz="2800" b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b-NO" sz="1700" b="0" dirty="0"/>
              <a:t>Norturas pris for beste NRF-kjøttokse 2025: </a:t>
            </a:r>
            <a:br>
              <a:rPr lang="nb-NO" sz="1800" b="0" dirty="0"/>
            </a:br>
            <a:r>
              <a:rPr lang="nb-NO" sz="1800" dirty="0"/>
              <a:t>12464 NR Tynes-ET</a:t>
            </a:r>
          </a:p>
        </p:txBody>
      </p:sp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F3E14FF7-25B4-8394-BA43-C5BA2D991B17}"/>
              </a:ext>
            </a:extLst>
          </p:cNvPr>
          <p:cNvSpPr txBox="1">
            <a:spLocks/>
          </p:cNvSpPr>
          <p:nvPr/>
        </p:nvSpPr>
        <p:spPr bwMode="auto">
          <a:xfrm>
            <a:off x="6379176" y="4424936"/>
            <a:ext cx="1882497" cy="100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6="http://schemas.microsoft.com/office/drawing/2014/main" xmlns:a14="http://schemas.microsoft.com/office/drawing/2010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6="http://schemas.microsoft.com/office/drawing/2014/main" xmlns:a14="http://schemas.microsoft.com/office/drawing/2010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pPr marL="0" lvl="0" indent="0" algn="ctr" rtl="0">
              <a:lnSpc>
                <a:spcPct val="100000"/>
              </a:lnSpc>
              <a:buNone/>
            </a:pPr>
            <a:r>
              <a:rPr lang="nb-NO" sz="1500" b="1">
                <a:solidFill>
                  <a:srgbClr val="000000"/>
                </a:solidFill>
                <a:latin typeface="Arial"/>
              </a:rPr>
              <a:t>Oppdretter:</a:t>
            </a:r>
          </a:p>
          <a:p>
            <a:pPr marL="0" lvl="0" indent="0" algn="ctr" rtl="0">
              <a:lnSpc>
                <a:spcPct val="100000"/>
              </a:lnSpc>
              <a:buNone/>
            </a:pPr>
            <a:r>
              <a:rPr lang="nb-NO" sz="1500">
                <a:solidFill>
                  <a:srgbClr val="000000"/>
                </a:solidFill>
                <a:latin typeface="Arial"/>
              </a:rPr>
              <a:t>Tynes Samdrift DA</a:t>
            </a:r>
          </a:p>
          <a:p>
            <a:pPr marL="0" lvl="0" indent="0" algn="ctr" rtl="0">
              <a:lnSpc>
                <a:spcPct val="100000"/>
              </a:lnSpc>
              <a:buNone/>
            </a:pPr>
            <a:r>
              <a:rPr lang="nb-NO" sz="1500">
                <a:solidFill>
                  <a:srgbClr val="000000"/>
                </a:solidFill>
                <a:latin typeface="Arial"/>
              </a:rPr>
              <a:t>7609 Levanger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445D9AA7-6602-E794-67C2-A7EF394EC30A}"/>
              </a:ext>
            </a:extLst>
          </p:cNvPr>
          <p:cNvSpPr txBox="1">
            <a:spLocks/>
          </p:cNvSpPr>
          <p:nvPr/>
        </p:nvSpPr>
        <p:spPr bwMode="auto">
          <a:xfrm>
            <a:off x="877143" y="2427704"/>
            <a:ext cx="1120492" cy="42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6="http://schemas.microsoft.com/office/drawing/2014/main" xmlns:a14="http://schemas.microsoft.com/office/drawing/2010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6="http://schemas.microsoft.com/office/drawing/2014/main" xmlns:a14="http://schemas.microsoft.com/office/drawing/2010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pPr marL="0" lvl="0" indent="0" algn="ctr" rtl="0">
              <a:lnSpc>
                <a:spcPct val="100000"/>
              </a:lnSpc>
              <a:buNone/>
            </a:pPr>
            <a:r>
              <a:rPr lang="nb-NO" sz="1500" b="1">
                <a:solidFill>
                  <a:srgbClr val="000000"/>
                </a:solidFill>
                <a:latin typeface="Arial"/>
              </a:rPr>
              <a:t>Avlsverdi:</a:t>
            </a:r>
            <a:endParaRPr lang="nb-NO" sz="15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5D26C37F-8209-1B70-D048-82EBDD499F06}"/>
              </a:ext>
            </a:extLst>
          </p:cNvPr>
          <p:cNvSpPr txBox="1">
            <a:spLocks/>
          </p:cNvSpPr>
          <p:nvPr/>
        </p:nvSpPr>
        <p:spPr bwMode="auto">
          <a:xfrm>
            <a:off x="6656514" y="2411444"/>
            <a:ext cx="1432717" cy="27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6="http://schemas.microsoft.com/office/drawing/2014/main" xmlns:a14="http://schemas.microsoft.com/office/drawing/2010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6="http://schemas.microsoft.com/office/drawing/2014/main" xmlns:a14="http://schemas.microsoft.com/office/drawing/2010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pPr marL="0" lvl="0" indent="0" algn="ctr" rtl="0">
              <a:lnSpc>
                <a:spcPct val="100000"/>
              </a:lnSpc>
              <a:buNone/>
            </a:pPr>
            <a:r>
              <a:rPr lang="nb-NO" sz="1500" b="1">
                <a:solidFill>
                  <a:srgbClr val="000000"/>
                </a:solidFill>
                <a:latin typeface="Arial"/>
              </a:rPr>
              <a:t>Avlsverdi:</a:t>
            </a:r>
            <a:endParaRPr lang="nb-NO" sz="15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C2A647E6-4612-F0B6-F3CA-8E557668B6E0}"/>
              </a:ext>
            </a:extLst>
          </p:cNvPr>
          <p:cNvSpPr txBox="1">
            <a:spLocks/>
          </p:cNvSpPr>
          <p:nvPr/>
        </p:nvSpPr>
        <p:spPr bwMode="auto">
          <a:xfrm>
            <a:off x="721030" y="5560330"/>
            <a:ext cx="1432717" cy="30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6="http://schemas.microsoft.com/office/drawing/2014/main" xmlns:a14="http://schemas.microsoft.com/office/drawing/2010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6="http://schemas.microsoft.com/office/drawing/2014/main" xmlns:a14="http://schemas.microsoft.com/office/drawing/2010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pPr marL="0" lvl="0" indent="0" algn="ctr" rtl="0">
              <a:lnSpc>
                <a:spcPct val="100000"/>
              </a:lnSpc>
              <a:buNone/>
            </a:pPr>
            <a:r>
              <a:rPr lang="nb-NO" sz="1500" b="1">
                <a:solidFill>
                  <a:srgbClr val="000000"/>
                </a:solidFill>
                <a:latin typeface="Arial"/>
              </a:rPr>
              <a:t>Avlsverdi:</a:t>
            </a:r>
            <a:endParaRPr lang="nb-NO" sz="15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22AE1B28-5AAF-DDC6-8515-BEAE9A971B8C}"/>
              </a:ext>
            </a:extLst>
          </p:cNvPr>
          <p:cNvSpPr txBox="1">
            <a:spLocks/>
          </p:cNvSpPr>
          <p:nvPr/>
        </p:nvSpPr>
        <p:spPr bwMode="auto">
          <a:xfrm>
            <a:off x="6435682" y="5555967"/>
            <a:ext cx="1800768" cy="28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6="http://schemas.microsoft.com/office/drawing/2014/main" xmlns:a14="http://schemas.microsoft.com/office/drawing/2010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6="http://schemas.microsoft.com/office/drawing/2014/main" xmlns:a14="http://schemas.microsoft.com/office/drawing/2010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pPr marL="0" lvl="0" indent="0" algn="ctr" rtl="0">
              <a:lnSpc>
                <a:spcPct val="100000"/>
              </a:lnSpc>
              <a:buNone/>
            </a:pPr>
            <a:r>
              <a:rPr lang="nb-NO" sz="1500" b="1">
                <a:solidFill>
                  <a:srgbClr val="000000"/>
                </a:solidFill>
                <a:latin typeface="Arial"/>
              </a:rPr>
              <a:t>Avlsverdi kjøtt: </a:t>
            </a:r>
          </a:p>
        </p:txBody>
      </p:sp>
      <p:sp>
        <p:nvSpPr>
          <p:cNvPr id="11" name="Rectangle: Rounded Corners 51">
            <a:extLst>
              <a:ext uri="{FF2B5EF4-FFF2-40B4-BE49-F238E27FC236}">
                <a16:creationId xmlns:a16="http://schemas.microsoft.com/office/drawing/2014/main" id="{F77B3AA7-34BD-641C-BE4F-65DA467BCAEC}"/>
              </a:ext>
            </a:extLst>
          </p:cNvPr>
          <p:cNvSpPr/>
          <p:nvPr/>
        </p:nvSpPr>
        <p:spPr>
          <a:xfrm>
            <a:off x="4817472" y="111816"/>
            <a:ext cx="2512450" cy="452834"/>
          </a:xfrm>
          <a:prstGeom prst="roundRect">
            <a:avLst/>
          </a:prstGeom>
          <a:solidFill>
            <a:srgbClr val="0C1E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/>
              <a:t>Avlspriser 2025</a:t>
            </a:r>
            <a:endParaRPr lang="en-US" sz="2400" b="1">
              <a:solidFill>
                <a:srgbClr val="AFD357"/>
              </a:solidFill>
              <a:cs typeface="Arial"/>
            </a:endParaRP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0B01D5D4-5FFA-E2FC-A105-CB72E656B35B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01257" y="4139131"/>
            <a:ext cx="3036221" cy="2131831"/>
          </a:xfrm>
          <a:prstGeom prst="rect">
            <a:avLst/>
          </a:prstGeom>
        </p:spPr>
      </p:pic>
      <p:pic>
        <p:nvPicPr>
          <p:cNvPr id="18" name="Picture 2" descr="12222 NR Skoien">
            <a:extLst>
              <a:ext uri="{FF2B5EF4-FFF2-40B4-BE49-F238E27FC236}">
                <a16:creationId xmlns:a16="http://schemas.microsoft.com/office/drawing/2014/main" id="{81F3B4D8-1C36-3308-9CA1-4A14E78A4B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72670" y="4136709"/>
            <a:ext cx="3036221" cy="211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C4E62E78-FFD7-C981-32B3-D66EBAA1C717}"/>
              </a:ext>
            </a:extLst>
          </p:cNvPr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56589" y="1033626"/>
            <a:ext cx="3036222" cy="2086050"/>
          </a:xfrm>
          <a:prstGeom prst="rect">
            <a:avLst/>
          </a:prstGeom>
        </p:spPr>
      </p:pic>
      <p:sp>
        <p:nvSpPr>
          <p:cNvPr id="6" name="Rectangle: Rounded Corners 51">
            <a:extLst>
              <a:ext uri="{FF2B5EF4-FFF2-40B4-BE49-F238E27FC236}">
                <a16:creationId xmlns:a16="http://schemas.microsoft.com/office/drawing/2014/main" id="{8963E33E-FD54-60C4-4543-D8F88C7B43A2}"/>
              </a:ext>
            </a:extLst>
          </p:cNvPr>
          <p:cNvSpPr/>
          <p:nvPr/>
        </p:nvSpPr>
        <p:spPr>
          <a:xfrm>
            <a:off x="1144441" y="2788009"/>
            <a:ext cx="512758" cy="390867"/>
          </a:xfrm>
          <a:prstGeom prst="roundRect">
            <a:avLst/>
          </a:prstGeom>
          <a:solidFill>
            <a:srgbClr val="0C1E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b="1"/>
              <a:t>55</a:t>
            </a:r>
            <a:endParaRPr lang="en-US" sz="2400" b="1">
              <a:solidFill>
                <a:srgbClr val="AFD357"/>
              </a:solidFill>
              <a:cs typeface="Arial"/>
            </a:endParaRPr>
          </a:p>
        </p:txBody>
      </p:sp>
      <p:sp>
        <p:nvSpPr>
          <p:cNvPr id="25" name="Rectangle: Rounded Corners 51">
            <a:extLst>
              <a:ext uri="{FF2B5EF4-FFF2-40B4-BE49-F238E27FC236}">
                <a16:creationId xmlns:a16="http://schemas.microsoft.com/office/drawing/2014/main" id="{15772241-024C-1BEF-4515-12A33E463FC6}"/>
              </a:ext>
            </a:extLst>
          </p:cNvPr>
          <p:cNvSpPr/>
          <p:nvPr/>
        </p:nvSpPr>
        <p:spPr>
          <a:xfrm>
            <a:off x="1141775" y="5955882"/>
            <a:ext cx="512758" cy="390867"/>
          </a:xfrm>
          <a:prstGeom prst="roundRect">
            <a:avLst/>
          </a:prstGeom>
          <a:solidFill>
            <a:srgbClr val="0C1E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b="1"/>
              <a:t>47</a:t>
            </a:r>
            <a:endParaRPr lang="en-US" sz="2400" b="1">
              <a:solidFill>
                <a:srgbClr val="AFD357"/>
              </a:solidFill>
              <a:cs typeface="Arial"/>
            </a:endParaRPr>
          </a:p>
        </p:txBody>
      </p:sp>
      <p:sp>
        <p:nvSpPr>
          <p:cNvPr id="26" name="Rectangle: Rounded Corners 51">
            <a:extLst>
              <a:ext uri="{FF2B5EF4-FFF2-40B4-BE49-F238E27FC236}">
                <a16:creationId xmlns:a16="http://schemas.microsoft.com/office/drawing/2014/main" id="{CD346FF3-6B0E-6795-97E4-8EE85A340243}"/>
              </a:ext>
            </a:extLst>
          </p:cNvPr>
          <p:cNvSpPr/>
          <p:nvPr/>
        </p:nvSpPr>
        <p:spPr>
          <a:xfrm>
            <a:off x="7076377" y="2788008"/>
            <a:ext cx="512758" cy="390867"/>
          </a:xfrm>
          <a:prstGeom prst="roundRect">
            <a:avLst/>
          </a:prstGeom>
          <a:solidFill>
            <a:srgbClr val="0C1E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b="1"/>
              <a:t>60</a:t>
            </a:r>
            <a:endParaRPr lang="en-US" sz="2400" b="1">
              <a:solidFill>
                <a:srgbClr val="AFD357"/>
              </a:solidFill>
              <a:cs typeface="Arial"/>
            </a:endParaRPr>
          </a:p>
        </p:txBody>
      </p:sp>
      <p:sp>
        <p:nvSpPr>
          <p:cNvPr id="27" name="Rectangle: Rounded Corners 51">
            <a:extLst>
              <a:ext uri="{FF2B5EF4-FFF2-40B4-BE49-F238E27FC236}">
                <a16:creationId xmlns:a16="http://schemas.microsoft.com/office/drawing/2014/main" id="{DBE27912-B4A9-6593-A393-4DD57DCC00F8}"/>
              </a:ext>
            </a:extLst>
          </p:cNvPr>
          <p:cNvSpPr/>
          <p:nvPr/>
        </p:nvSpPr>
        <p:spPr>
          <a:xfrm>
            <a:off x="7001314" y="5925146"/>
            <a:ext cx="657215" cy="390867"/>
          </a:xfrm>
          <a:prstGeom prst="roundRect">
            <a:avLst/>
          </a:prstGeom>
          <a:solidFill>
            <a:srgbClr val="0C1E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b="1"/>
              <a:t>123</a:t>
            </a:r>
            <a:endParaRPr lang="en-US" sz="2400" b="1">
              <a:solidFill>
                <a:srgbClr val="AFD357"/>
              </a:solidFill>
              <a:cs typeface="Arial"/>
            </a:endParaRPr>
          </a:p>
        </p:txBody>
      </p:sp>
      <p:pic>
        <p:nvPicPr>
          <p:cNvPr id="23" name="Bilde 22" descr="Et bilde som inneholder utendørs, kveg, gjerde, buskap&#10;&#10;KI-generert innhold kan være feil.">
            <a:extLst>
              <a:ext uri="{FF2B5EF4-FFF2-40B4-BE49-F238E27FC236}">
                <a16:creationId xmlns:a16="http://schemas.microsoft.com/office/drawing/2014/main" id="{10EB209D-092A-B56F-CDCC-AC28DC03F08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83257" y="1039705"/>
            <a:ext cx="3009619" cy="209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52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68BAE43-38CE-CD14-4FED-BD12BBB99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36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Gyro">
      <a:dk1>
        <a:srgbClr val="000000"/>
      </a:dk1>
      <a:lt1>
        <a:sysClr val="window" lastClr="FFFFFF"/>
      </a:lt1>
      <a:dk2>
        <a:srgbClr val="062133"/>
      </a:dk2>
      <a:lt2>
        <a:srgbClr val="E7E6E6"/>
      </a:lt2>
      <a:accent1>
        <a:srgbClr val="B41E1E"/>
      </a:accent1>
      <a:accent2>
        <a:srgbClr val="FB9A00"/>
      </a:accent2>
      <a:accent3>
        <a:srgbClr val="40495D"/>
      </a:accent3>
      <a:accent4>
        <a:srgbClr val="84BD00"/>
      </a:accent4>
      <a:accent5>
        <a:srgbClr val="3E5408"/>
      </a:accent5>
      <a:accent6>
        <a:srgbClr val="87100A"/>
      </a:accent6>
      <a:hlink>
        <a:srgbClr val="0E7DC8"/>
      </a:hlink>
      <a:folHlink>
        <a:srgbClr val="65B4D8"/>
      </a:folHlink>
    </a:clrScheme>
    <a:fontScheme name="Geno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no-NR-Mal-v2.potx" id="{7D68890F-3E81-4CA3-B2BC-746D80B466A7}" vid="{00C01B9C-3B29-460C-B66E-072BC54514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684DAA6-D05D-4FD1-BDEA-90D3F5C6A2D4}">
  <we:reference id="WA200003955" version="1.1.0.0" store="Omex" storeType="OMEX"/>
  <we:alternateReferences>
    <we:reference id="WA200003955" version="1.1.0.0" store="WA200003955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3E10465DB27FF41B4088A81B1107977" ma:contentTypeVersion="19" ma:contentTypeDescription="Opprett et nytt dokument." ma:contentTypeScope="" ma:versionID="f1ed24faec908c2da79912ac42a51d6d">
  <xsd:schema xmlns:xsd="http://www.w3.org/2001/XMLSchema" xmlns:xs="http://www.w3.org/2001/XMLSchema" xmlns:p="http://schemas.microsoft.com/office/2006/metadata/properties" xmlns:ns2="21a89d5e-6d73-4dee-9db8-19474d93941c" xmlns:ns3="3552f623-ed48-4ef5-a073-fb6a5460905f" targetNamespace="http://schemas.microsoft.com/office/2006/metadata/properties" ma:root="true" ma:fieldsID="88e989200cc425ae0ae2f5918a86835f" ns2:_="" ns3:_="">
    <xsd:import namespace="21a89d5e-6d73-4dee-9db8-19474d93941c"/>
    <xsd:import namespace="3552f623-ed48-4ef5-a073-fb6a546090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a89d5e-6d73-4dee-9db8-19474d9394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bc993683-4733-4cfc-9bb6-669c53d00d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52f623-ed48-4ef5-a073-fb6a5460905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fb45cdb-5cf7-4e90-bab4-8950a543802a}" ma:internalName="TaxCatchAll" ma:showField="CatchAllData" ma:web="3552f623-ed48-4ef5-a073-fb6a546090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552f623-ed48-4ef5-a073-fb6a5460905f">
      <UserInfo>
        <DisplayName>Lars Skramstad</DisplayName>
        <AccountId>67</AccountId>
        <AccountType/>
      </UserInfo>
      <UserInfo>
        <DisplayName>Vegard Smenes</DisplayName>
        <AccountId>76</AccountId>
        <AccountType/>
      </UserInfo>
      <UserInfo>
        <DisplayName>Hans Storlien</DisplayName>
        <AccountId>14</AccountId>
        <AccountType/>
      </UserInfo>
      <UserInfo>
        <DisplayName>Ingunn Nævdal</DisplayName>
        <AccountId>18</AccountId>
        <AccountType/>
      </UserInfo>
      <UserInfo>
        <DisplayName>Anne Margrethe Solheim Stormo</DisplayName>
        <AccountId>81</AccountId>
        <AccountType/>
      </UserInfo>
      <UserInfo>
        <DisplayName>Oddvar Mikkelsen</DisplayName>
        <AccountId>102</AccountId>
        <AccountType/>
      </UserInfo>
      <UserInfo>
        <DisplayName>Idar Dombestein</DisplayName>
        <AccountId>419</AccountId>
        <AccountType/>
      </UserInfo>
      <UserInfo>
        <DisplayName>Eli Hveem Krogsti</DisplayName>
        <AccountId>157</AccountId>
        <AccountType/>
      </UserInfo>
      <UserInfo>
        <DisplayName>Gunn Randi Finstad</DisplayName>
        <AccountId>78</AccountId>
        <AccountType/>
      </UserInfo>
    </SharedWithUsers>
    <TaxCatchAll xmlns="3552f623-ed48-4ef5-a073-fb6a5460905f" xsi:nil="true"/>
    <lcf76f155ced4ddcb4097134ff3c332f xmlns="21a89d5e-6d73-4dee-9db8-19474d93941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D43BBF1-A5AE-4937-9699-6577DEC7DE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9DFACA-1E50-4CA8-955F-8C9216632D40}">
  <ds:schemaRefs>
    <ds:schemaRef ds:uri="21a89d5e-6d73-4dee-9db8-19474d93941c"/>
    <ds:schemaRef ds:uri="3552f623-ed48-4ef5-a073-fb6a546090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22BA64C-1A42-4BEE-AD91-BD44526F8A2F}">
  <ds:schemaRefs>
    <ds:schemaRef ds:uri="21a89d5e-6d73-4dee-9db8-19474d93941c"/>
    <ds:schemaRef ds:uri="3552f623-ed48-4ef5-a073-fb6a5460905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PPTmal-Geno-NR-2021</Template>
  <TotalTime>2</TotalTime>
  <Words>1460</Words>
  <Application>Microsoft Office PowerPoint</Application>
  <PresentationFormat>Widescreen</PresentationFormat>
  <Paragraphs>156</Paragraphs>
  <Slides>8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Office-tema</vt:lpstr>
      <vt:lpstr>PowerPoint-presentasjon</vt:lpstr>
      <vt:lpstr>Foreløpige resultater 2025 – millioner kroner</vt:lpstr>
      <vt:lpstr>PowerPoint-presentasjon</vt:lpstr>
      <vt:lpstr> De viktige grepene du kan gjøre i egen besetning!</vt:lpstr>
      <vt:lpstr>Geno jobber med ny distribusjonsmodell</vt:lpstr>
      <vt:lpstr>Status og veien framover med distribusjonsmodellen</vt:lpstr>
      <vt:lpstr>Avlsstatuett 2025: 12425 NR Isfjorden 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Årssamlinger i produsentlag</dc:title>
  <dc:creator>Agnete Børresen</dc:creator>
  <cp:lastModifiedBy>Agnete Børresen</cp:lastModifiedBy>
  <cp:revision>1</cp:revision>
  <cp:lastPrinted>2025-02-12T09:50:34Z</cp:lastPrinted>
  <dcterms:created xsi:type="dcterms:W3CDTF">2022-01-14T10:01:03Z</dcterms:created>
  <dcterms:modified xsi:type="dcterms:W3CDTF">2026-02-05T11:53:02Z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0x01010073E10465DB27FF41B4088A81B1107977</vt:lpwstr>
  </property>
  <property fmtid="{D5CDD505-2E9C-101B-9397-08002B2CF9AE}" pid="3" name="MediaServiceImageTags">
    <vt:lpwstr/>
  </property>
</Properties>
</file>