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5258" r:id="rId5"/>
    <p:sldId id="5259" r:id="rId6"/>
    <p:sldId id="5260" r:id="rId7"/>
    <p:sldId id="5261" r:id="rId8"/>
    <p:sldId id="5262" r:id="rId9"/>
    <p:sldId id="5263" r:id="rId10"/>
    <p:sldId id="5264" r:id="rId11"/>
    <p:sldId id="5265" r:id="rId12"/>
    <p:sldId id="5266" r:id="rId13"/>
    <p:sldId id="5267" r:id="rId14"/>
    <p:sldId id="5268" r:id="rId15"/>
    <p:sldId id="5269" r:id="rId16"/>
    <p:sldId id="5270" r:id="rId17"/>
  </p:sldIdLst>
  <p:sldSz cx="12192000" cy="6858000"/>
  <p:notesSz cx="7099300" cy="102346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nete Børresen" initials="AB" lastIdx="1" clrIdx="0">
    <p:extLst>
      <p:ext uri="{19B8F6BF-5375-455C-9EA6-DF929625EA0E}">
        <p15:presenceInfo xmlns:p15="http://schemas.microsoft.com/office/powerpoint/2012/main" userId="S::Agnete.Borresen@geno.no::beb44714-a3b9-4f36-ba29-676199a497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D1CF"/>
    <a:srgbClr val="267697"/>
    <a:srgbClr val="C7E1EE"/>
    <a:srgbClr val="86B736"/>
    <a:srgbClr val="C4E0EC"/>
    <a:srgbClr val="BEDE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FCE24C-A1F5-465F-9D60-CC7809AC3B9D}" v="3" dt="2023-02-15T14:21:01.705"/>
    <p1510:client id="{9671590A-3D64-4575-8BB4-DB86A970EAAE}" v="28" dt="2023-02-15T13:02:09.88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iddels stil 1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242" autoAdjust="0"/>
  </p:normalViewPr>
  <p:slideViewPr>
    <p:cSldViewPr snapToGrid="0">
      <p:cViewPr varScale="1">
        <p:scale>
          <a:sx n="58" d="100"/>
          <a:sy n="58" d="100"/>
        </p:scale>
        <p:origin x="96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 Storlien" userId="S::hans.storlien@geno.no::8ddc0d57-1628-40f9-bab8-8a6af75e294c" providerId="AD" clId="Web-{8EBDC4E4-8245-4F53-AD59-5E143D7A1858}"/>
    <pc:docChg chg="modSld">
      <pc:chgData name="Hans Storlien" userId="S::hans.storlien@geno.no::8ddc0d57-1628-40f9-bab8-8a6af75e294c" providerId="AD" clId="Web-{8EBDC4E4-8245-4F53-AD59-5E143D7A1858}" dt="2023-02-07T12:21:41.645" v="25" actId="20577"/>
      <pc:docMkLst>
        <pc:docMk/>
      </pc:docMkLst>
      <pc:sldChg chg="modSp">
        <pc:chgData name="Hans Storlien" userId="S::hans.storlien@geno.no::8ddc0d57-1628-40f9-bab8-8a6af75e294c" providerId="AD" clId="Web-{8EBDC4E4-8245-4F53-AD59-5E143D7A1858}" dt="2023-02-07T12:21:41.645" v="25" actId="20577"/>
        <pc:sldMkLst>
          <pc:docMk/>
          <pc:sldMk cId="2796257096" sldId="302"/>
        </pc:sldMkLst>
        <pc:spChg chg="mod">
          <ac:chgData name="Hans Storlien" userId="S::hans.storlien@geno.no::8ddc0d57-1628-40f9-bab8-8a6af75e294c" providerId="AD" clId="Web-{8EBDC4E4-8245-4F53-AD59-5E143D7A1858}" dt="2023-02-07T12:21:41.645" v="25" actId="20577"/>
          <ac:spMkLst>
            <pc:docMk/>
            <pc:sldMk cId="2796257096" sldId="302"/>
            <ac:spMk id="2" creationId="{02E50EFD-0AE8-63C5-318A-6DFB50797390}"/>
          </ac:spMkLst>
        </pc:spChg>
      </pc:sldChg>
    </pc:docChg>
  </pc:docChgLst>
  <pc:docChgLst>
    <pc:chgData name="Agnete Børresen" userId="beb44714-a3b9-4f36-ba29-676199a49747" providerId="ADAL" clId="{88FCE24C-A1F5-465F-9D60-CC7809AC3B9D}"/>
    <pc:docChg chg="undo redo custSel modSld modNotesMaster modHandout">
      <pc:chgData name="Agnete Børresen" userId="beb44714-a3b9-4f36-ba29-676199a49747" providerId="ADAL" clId="{88FCE24C-A1F5-465F-9D60-CC7809AC3B9D}" dt="2023-02-15T14:24:33.329" v="111" actId="20577"/>
      <pc:docMkLst>
        <pc:docMk/>
      </pc:docMkLst>
      <pc:sldChg chg="modNotesTx">
        <pc:chgData name="Agnete Børresen" userId="beb44714-a3b9-4f36-ba29-676199a49747" providerId="ADAL" clId="{88FCE24C-A1F5-465F-9D60-CC7809AC3B9D}" dt="2023-02-15T14:18:16.781" v="2" actId="255"/>
        <pc:sldMkLst>
          <pc:docMk/>
          <pc:sldMk cId="4175199990" sldId="5259"/>
        </pc:sldMkLst>
      </pc:sldChg>
      <pc:sldChg chg="modNotesTx">
        <pc:chgData name="Agnete Børresen" userId="beb44714-a3b9-4f36-ba29-676199a49747" providerId="ADAL" clId="{88FCE24C-A1F5-465F-9D60-CC7809AC3B9D}" dt="2023-02-15T14:18:23.167" v="4" actId="255"/>
        <pc:sldMkLst>
          <pc:docMk/>
          <pc:sldMk cId="1488414419" sldId="5260"/>
        </pc:sldMkLst>
      </pc:sldChg>
      <pc:sldChg chg="modNotesTx">
        <pc:chgData name="Agnete Børresen" userId="beb44714-a3b9-4f36-ba29-676199a49747" providerId="ADAL" clId="{88FCE24C-A1F5-465F-9D60-CC7809AC3B9D}" dt="2023-02-15T14:18:29.190" v="6" actId="255"/>
        <pc:sldMkLst>
          <pc:docMk/>
          <pc:sldMk cId="1119221100" sldId="5261"/>
        </pc:sldMkLst>
      </pc:sldChg>
      <pc:sldChg chg="modNotesTx">
        <pc:chgData name="Agnete Børresen" userId="beb44714-a3b9-4f36-ba29-676199a49747" providerId="ADAL" clId="{88FCE24C-A1F5-465F-9D60-CC7809AC3B9D}" dt="2023-02-15T14:24:33.329" v="111" actId="20577"/>
        <pc:sldMkLst>
          <pc:docMk/>
          <pc:sldMk cId="328622368" sldId="5262"/>
        </pc:sldMkLst>
      </pc:sldChg>
      <pc:sldChg chg="modNotesTx">
        <pc:chgData name="Agnete Børresen" userId="beb44714-a3b9-4f36-ba29-676199a49747" providerId="ADAL" clId="{88FCE24C-A1F5-465F-9D60-CC7809AC3B9D}" dt="2023-02-15T14:24:15.036" v="107" actId="207"/>
        <pc:sldMkLst>
          <pc:docMk/>
          <pc:sldMk cId="4222908143" sldId="5263"/>
        </pc:sldMkLst>
      </pc:sldChg>
      <pc:sldChg chg="modNotesTx">
        <pc:chgData name="Agnete Børresen" userId="beb44714-a3b9-4f36-ba29-676199a49747" providerId="ADAL" clId="{88FCE24C-A1F5-465F-9D60-CC7809AC3B9D}" dt="2023-02-15T14:18:45.156" v="10" actId="255"/>
        <pc:sldMkLst>
          <pc:docMk/>
          <pc:sldMk cId="137695199" sldId="5264"/>
        </pc:sldMkLst>
      </pc:sldChg>
    </pc:docChg>
  </pc:docChgLst>
  <pc:docChgLst>
    <pc:chgData name="Agnete Børresen" userId="beb44714-a3b9-4f36-ba29-676199a49747" providerId="ADAL" clId="{9671590A-3D64-4575-8BB4-DB86A970EAAE}"/>
    <pc:docChg chg="undo custSel addSld delSld modSld sldOrd">
      <pc:chgData name="Agnete Børresen" userId="beb44714-a3b9-4f36-ba29-676199a49747" providerId="ADAL" clId="{9671590A-3D64-4575-8BB4-DB86A970EAAE}" dt="2023-02-15T12:59:17.824" v="4470" actId="47"/>
      <pc:docMkLst>
        <pc:docMk/>
      </pc:docMkLst>
      <pc:sldChg chg="delSp modSp del mod modNotesTx">
        <pc:chgData name="Agnete Børresen" userId="beb44714-a3b9-4f36-ba29-676199a49747" providerId="ADAL" clId="{9671590A-3D64-4575-8BB4-DB86A970EAAE}" dt="2023-02-14T09:37:01.767" v="2429" actId="47"/>
        <pc:sldMkLst>
          <pc:docMk/>
          <pc:sldMk cId="3291344586" sldId="273"/>
        </pc:sldMkLst>
        <pc:spChg chg="mod">
          <ac:chgData name="Agnete Børresen" userId="beb44714-a3b9-4f36-ba29-676199a49747" providerId="ADAL" clId="{9671590A-3D64-4575-8BB4-DB86A970EAAE}" dt="2023-01-10T08:49:08.228" v="54" actId="20577"/>
          <ac:spMkLst>
            <pc:docMk/>
            <pc:sldMk cId="3291344586" sldId="273"/>
            <ac:spMk id="2" creationId="{70EB31CE-3179-435F-97F9-F0D8679FE6A3}"/>
          </ac:spMkLst>
        </pc:spChg>
        <pc:picChg chg="del">
          <ac:chgData name="Agnete Børresen" userId="beb44714-a3b9-4f36-ba29-676199a49747" providerId="ADAL" clId="{9671590A-3D64-4575-8BB4-DB86A970EAAE}" dt="2023-01-10T08:49:11.047" v="55" actId="478"/>
          <ac:picMkLst>
            <pc:docMk/>
            <pc:sldMk cId="3291344586" sldId="273"/>
            <ac:picMk id="6" creationId="{CD85C43A-6FA0-463C-B0A8-146F15E65D52}"/>
          </ac:picMkLst>
        </pc:picChg>
      </pc:sldChg>
      <pc:sldChg chg="modSp del mod">
        <pc:chgData name="Agnete Børresen" userId="beb44714-a3b9-4f36-ba29-676199a49747" providerId="ADAL" clId="{9671590A-3D64-4575-8BB4-DB86A970EAAE}" dt="2023-02-15T12:59:17.824" v="4470" actId="47"/>
        <pc:sldMkLst>
          <pc:docMk/>
          <pc:sldMk cId="2323923719" sldId="281"/>
        </pc:sldMkLst>
        <pc:graphicFrameChg chg="mod modGraphic">
          <ac:chgData name="Agnete Børresen" userId="beb44714-a3b9-4f36-ba29-676199a49747" providerId="ADAL" clId="{9671590A-3D64-4575-8BB4-DB86A970EAAE}" dt="2023-02-14T09:14:30.729" v="2338" actId="207"/>
          <ac:graphicFrameMkLst>
            <pc:docMk/>
            <pc:sldMk cId="2323923719" sldId="281"/>
            <ac:graphicFrameMk id="4" creationId="{EE68B999-911E-4D92-85E6-EF6B3EFD4DF2}"/>
          </ac:graphicFrameMkLst>
        </pc:graphicFrameChg>
      </pc:sldChg>
      <pc:sldChg chg="addSp delSp modSp del mod modNotesTx">
        <pc:chgData name="Agnete Børresen" userId="beb44714-a3b9-4f36-ba29-676199a49747" providerId="ADAL" clId="{9671590A-3D64-4575-8BB4-DB86A970EAAE}" dt="2023-02-15T12:59:17.824" v="4470" actId="47"/>
        <pc:sldMkLst>
          <pc:docMk/>
          <pc:sldMk cId="1050852818" sldId="283"/>
        </pc:sldMkLst>
        <pc:spChg chg="del">
          <ac:chgData name="Agnete Børresen" userId="beb44714-a3b9-4f36-ba29-676199a49747" providerId="ADAL" clId="{9671590A-3D64-4575-8BB4-DB86A970EAAE}" dt="2023-01-10T08:51:39.091" v="87" actId="478"/>
          <ac:spMkLst>
            <pc:docMk/>
            <pc:sldMk cId="1050852818" sldId="283"/>
            <ac:spMk id="2" creationId="{CF3680BD-0DE3-4BE0-96BB-507F16CCFE78}"/>
          </ac:spMkLst>
        </pc:spChg>
        <pc:spChg chg="add del mod">
          <ac:chgData name="Agnete Børresen" userId="beb44714-a3b9-4f36-ba29-676199a49747" providerId="ADAL" clId="{9671590A-3D64-4575-8BB4-DB86A970EAAE}" dt="2023-01-10T08:51:32.076" v="84"/>
          <ac:spMkLst>
            <pc:docMk/>
            <pc:sldMk cId="1050852818" sldId="283"/>
            <ac:spMk id="4" creationId="{90447CC5-4283-E295-E871-F0FE21826D16}"/>
          </ac:spMkLst>
        </pc:spChg>
        <pc:spChg chg="mod">
          <ac:chgData name="Agnete Børresen" userId="beb44714-a3b9-4f36-ba29-676199a49747" providerId="ADAL" clId="{9671590A-3D64-4575-8BB4-DB86A970EAAE}" dt="2023-01-11T13:39:41.311" v="226" actId="207"/>
          <ac:spMkLst>
            <pc:docMk/>
            <pc:sldMk cId="1050852818" sldId="283"/>
            <ac:spMk id="6" creationId="{4085222F-1A15-4835-97EF-8797AD4C11DE}"/>
          </ac:spMkLst>
        </pc:spChg>
        <pc:spChg chg="add del mod">
          <ac:chgData name="Agnete Børresen" userId="beb44714-a3b9-4f36-ba29-676199a49747" providerId="ADAL" clId="{9671590A-3D64-4575-8BB4-DB86A970EAAE}" dt="2023-01-10T08:51:36.701" v="86" actId="478"/>
          <ac:spMkLst>
            <pc:docMk/>
            <pc:sldMk cId="1050852818" sldId="283"/>
            <ac:spMk id="10" creationId="{E312473C-BDD1-B671-C1B8-A3FEDAD67F11}"/>
          </ac:spMkLst>
        </pc:spChg>
        <pc:picChg chg="del">
          <ac:chgData name="Agnete Børresen" userId="beb44714-a3b9-4f36-ba29-676199a49747" providerId="ADAL" clId="{9671590A-3D64-4575-8BB4-DB86A970EAAE}" dt="2023-01-10T08:51:29.452" v="83" actId="478"/>
          <ac:picMkLst>
            <pc:docMk/>
            <pc:sldMk cId="1050852818" sldId="283"/>
            <ac:picMk id="5" creationId="{4CDDFFD5-78C4-4BEF-B1C7-39A3A342280F}"/>
          </ac:picMkLst>
        </pc:picChg>
        <pc:picChg chg="add del mod">
          <ac:chgData name="Agnete Børresen" userId="beb44714-a3b9-4f36-ba29-676199a49747" providerId="ADAL" clId="{9671590A-3D64-4575-8BB4-DB86A970EAAE}" dt="2023-01-10T08:51:33.880" v="85" actId="478"/>
          <ac:picMkLst>
            <pc:docMk/>
            <pc:sldMk cId="1050852818" sldId="283"/>
            <ac:picMk id="8" creationId="{A3089911-9008-A8EE-3326-E30505BD922F}"/>
          </ac:picMkLst>
        </pc:picChg>
        <pc:picChg chg="add mod ord modCrop">
          <ac:chgData name="Agnete Børresen" userId="beb44714-a3b9-4f36-ba29-676199a49747" providerId="ADAL" clId="{9671590A-3D64-4575-8BB4-DB86A970EAAE}" dt="2023-01-10T08:52:49.329" v="101" actId="732"/>
          <ac:picMkLst>
            <pc:docMk/>
            <pc:sldMk cId="1050852818" sldId="283"/>
            <ac:picMk id="12" creationId="{5DE720A4-FECD-AAE8-0B9C-9A7F4B67EC4D}"/>
          </ac:picMkLst>
        </pc:picChg>
      </pc:sldChg>
      <pc:sldChg chg="addSp delSp modSp add del mod ord modNotesTx">
        <pc:chgData name="Agnete Børresen" userId="beb44714-a3b9-4f36-ba29-676199a49747" providerId="ADAL" clId="{9671590A-3D64-4575-8BB4-DB86A970EAAE}" dt="2023-02-14T09:37:28.488" v="2431" actId="47"/>
        <pc:sldMkLst>
          <pc:docMk/>
          <pc:sldMk cId="3244887230" sldId="289"/>
        </pc:sldMkLst>
        <pc:spChg chg="mod">
          <ac:chgData name="Agnete Børresen" userId="beb44714-a3b9-4f36-ba29-676199a49747" providerId="ADAL" clId="{9671590A-3D64-4575-8BB4-DB86A970EAAE}" dt="2023-01-27T14:04:20.160" v="1375" actId="20577"/>
          <ac:spMkLst>
            <pc:docMk/>
            <pc:sldMk cId="3244887230" sldId="289"/>
            <ac:spMk id="2" creationId="{70EB31CE-3179-435F-97F9-F0D8679FE6A3}"/>
          </ac:spMkLst>
        </pc:spChg>
        <pc:spChg chg="mod">
          <ac:chgData name="Agnete Børresen" userId="beb44714-a3b9-4f36-ba29-676199a49747" providerId="ADAL" clId="{9671590A-3D64-4575-8BB4-DB86A970EAAE}" dt="2023-02-06T14:20:07.948" v="2333" actId="20577"/>
          <ac:spMkLst>
            <pc:docMk/>
            <pc:sldMk cId="3244887230" sldId="289"/>
            <ac:spMk id="3" creationId="{6F67F7EF-172D-4AD0-B550-7E3A8479A30D}"/>
          </ac:spMkLst>
        </pc:spChg>
        <pc:spChg chg="add del">
          <ac:chgData name="Agnete Børresen" userId="beb44714-a3b9-4f36-ba29-676199a49747" providerId="ADAL" clId="{9671590A-3D64-4575-8BB4-DB86A970EAAE}" dt="2023-01-27T15:02:49.916" v="1833"/>
          <ac:spMkLst>
            <pc:docMk/>
            <pc:sldMk cId="3244887230" sldId="289"/>
            <ac:spMk id="6" creationId="{BB4C2B26-4A98-FA92-B0FF-FEAC88A27348}"/>
          </ac:spMkLst>
        </pc:spChg>
        <pc:spChg chg="add del">
          <ac:chgData name="Agnete Børresen" userId="beb44714-a3b9-4f36-ba29-676199a49747" providerId="ADAL" clId="{9671590A-3D64-4575-8BB4-DB86A970EAAE}" dt="2023-01-27T15:02:55.263" v="1835" actId="478"/>
          <ac:spMkLst>
            <pc:docMk/>
            <pc:sldMk cId="3244887230" sldId="289"/>
            <ac:spMk id="7" creationId="{AAE3CBED-F447-72C7-AF06-1307BCF59757}"/>
          </ac:spMkLst>
        </pc:spChg>
        <pc:picChg chg="del mod">
          <ac:chgData name="Agnete Børresen" userId="beb44714-a3b9-4f36-ba29-676199a49747" providerId="ADAL" clId="{9671590A-3D64-4575-8BB4-DB86A970EAAE}" dt="2023-01-27T15:00:55.788" v="1825" actId="478"/>
          <ac:picMkLst>
            <pc:docMk/>
            <pc:sldMk cId="3244887230" sldId="289"/>
            <ac:picMk id="4" creationId="{43429506-357D-485A-ADE8-9E15FC7DC0CE}"/>
          </ac:picMkLst>
        </pc:picChg>
        <pc:picChg chg="del">
          <ac:chgData name="Agnete Børresen" userId="beb44714-a3b9-4f36-ba29-676199a49747" providerId="ADAL" clId="{9671590A-3D64-4575-8BB4-DB86A970EAAE}" dt="2023-01-27T15:00:20.064" v="1811" actId="478"/>
          <ac:picMkLst>
            <pc:docMk/>
            <pc:sldMk cId="3244887230" sldId="289"/>
            <ac:picMk id="5" creationId="{7DE2E756-EB59-40A1-A8E3-DF4FB5B5BCF3}"/>
          </ac:picMkLst>
        </pc:picChg>
        <pc:picChg chg="add del mod">
          <ac:chgData name="Agnete Børresen" userId="beb44714-a3b9-4f36-ba29-676199a49747" providerId="ADAL" clId="{9671590A-3D64-4575-8BB4-DB86A970EAAE}" dt="2023-01-27T15:01:37.813" v="1830" actId="478"/>
          <ac:picMkLst>
            <pc:docMk/>
            <pc:sldMk cId="3244887230" sldId="289"/>
            <ac:picMk id="1026" creationId="{A3D89E7A-A961-E67B-DEF5-426FBE880828}"/>
          </ac:picMkLst>
        </pc:picChg>
        <pc:picChg chg="add mod">
          <ac:chgData name="Agnete Børresen" userId="beb44714-a3b9-4f36-ba29-676199a49747" providerId="ADAL" clId="{9671590A-3D64-4575-8BB4-DB86A970EAAE}" dt="2023-02-02T08:20:51.046" v="2314" actId="1038"/>
          <ac:picMkLst>
            <pc:docMk/>
            <pc:sldMk cId="3244887230" sldId="289"/>
            <ac:picMk id="1028" creationId="{945626C6-64D2-C447-7F6E-0ABD6F4EDA92}"/>
          </ac:picMkLst>
        </pc:picChg>
        <pc:picChg chg="add del mod">
          <ac:chgData name="Agnete Børresen" userId="beb44714-a3b9-4f36-ba29-676199a49747" providerId="ADAL" clId="{9671590A-3D64-4575-8BB4-DB86A970EAAE}" dt="2023-02-14T09:28:44.411" v="2427" actId="478"/>
          <ac:picMkLst>
            <pc:docMk/>
            <pc:sldMk cId="3244887230" sldId="289"/>
            <ac:picMk id="1034" creationId="{5ADF2817-16E0-90B0-DC1B-583CF8560FF5}"/>
          </ac:picMkLst>
        </pc:picChg>
      </pc:sldChg>
      <pc:sldChg chg="addSp delSp modSp del mod">
        <pc:chgData name="Agnete Børresen" userId="beb44714-a3b9-4f36-ba29-676199a49747" providerId="ADAL" clId="{9671590A-3D64-4575-8BB4-DB86A970EAAE}" dt="2023-02-15T12:59:17.824" v="4470" actId="47"/>
        <pc:sldMkLst>
          <pc:docMk/>
          <pc:sldMk cId="3809029987" sldId="290"/>
        </pc:sldMkLst>
        <pc:spChg chg="mod">
          <ac:chgData name="Agnete Børresen" userId="beb44714-a3b9-4f36-ba29-676199a49747" providerId="ADAL" clId="{9671590A-3D64-4575-8BB4-DB86A970EAAE}" dt="2023-02-02T07:50:54.123" v="1937" actId="20577"/>
          <ac:spMkLst>
            <pc:docMk/>
            <pc:sldMk cId="3809029987" sldId="290"/>
            <ac:spMk id="2" creationId="{70EB31CE-3179-435F-97F9-F0D8679FE6A3}"/>
          </ac:spMkLst>
        </pc:spChg>
        <pc:spChg chg="add del mod">
          <ac:chgData name="Agnete Børresen" userId="beb44714-a3b9-4f36-ba29-676199a49747" providerId="ADAL" clId="{9671590A-3D64-4575-8BB4-DB86A970EAAE}" dt="2023-02-02T07:52:19.772" v="1998" actId="478"/>
          <ac:spMkLst>
            <pc:docMk/>
            <pc:sldMk cId="3809029987" sldId="290"/>
            <ac:spMk id="4" creationId="{AD51567C-B0BC-5F16-27FE-555A8778C0F4}"/>
          </ac:spMkLst>
        </pc:spChg>
        <pc:spChg chg="mod">
          <ac:chgData name="Agnete Børresen" userId="beb44714-a3b9-4f36-ba29-676199a49747" providerId="ADAL" clId="{9671590A-3D64-4575-8BB4-DB86A970EAAE}" dt="2023-02-02T07:51:19.540" v="1989" actId="20577"/>
          <ac:spMkLst>
            <pc:docMk/>
            <pc:sldMk cId="3809029987" sldId="290"/>
            <ac:spMk id="6" creationId="{0E0625F4-FB42-47A0-B7DF-A0C7756FC391}"/>
          </ac:spMkLst>
        </pc:spChg>
        <pc:spChg chg="mod">
          <ac:chgData name="Agnete Børresen" userId="beb44714-a3b9-4f36-ba29-676199a49747" providerId="ADAL" clId="{9671590A-3D64-4575-8BB4-DB86A970EAAE}" dt="2023-02-02T07:51:14.229" v="1987" actId="20577"/>
          <ac:spMkLst>
            <pc:docMk/>
            <pc:sldMk cId="3809029987" sldId="290"/>
            <ac:spMk id="7" creationId="{668F12B8-0C32-4CD9-BAF1-A22CFF4309BD}"/>
          </ac:spMkLst>
        </pc:spChg>
        <pc:picChg chg="del">
          <ac:chgData name="Agnete Børresen" userId="beb44714-a3b9-4f36-ba29-676199a49747" providerId="ADAL" clId="{9671590A-3D64-4575-8BB4-DB86A970EAAE}" dt="2023-02-02T07:52:16.813" v="1997" actId="478"/>
          <ac:picMkLst>
            <pc:docMk/>
            <pc:sldMk cId="3809029987" sldId="290"/>
            <ac:picMk id="5" creationId="{F4440402-CAE9-4646-BDC6-AFDE18F78027}"/>
          </ac:picMkLst>
        </pc:picChg>
        <pc:picChg chg="add mod">
          <ac:chgData name="Agnete Børresen" userId="beb44714-a3b9-4f36-ba29-676199a49747" providerId="ADAL" clId="{9671590A-3D64-4575-8BB4-DB86A970EAAE}" dt="2023-02-02T07:52:34.114" v="2004" actId="732"/>
          <ac:picMkLst>
            <pc:docMk/>
            <pc:sldMk cId="3809029987" sldId="290"/>
            <ac:picMk id="1026" creationId="{CE079663-8FDA-1CB9-92D7-31F282F3B078}"/>
          </ac:picMkLst>
        </pc:picChg>
      </pc:sldChg>
      <pc:sldChg chg="addSp delSp modSp del mod">
        <pc:chgData name="Agnete Børresen" userId="beb44714-a3b9-4f36-ba29-676199a49747" providerId="ADAL" clId="{9671590A-3D64-4575-8BB4-DB86A970EAAE}" dt="2023-02-15T12:59:17.824" v="4470" actId="47"/>
        <pc:sldMkLst>
          <pc:docMk/>
          <pc:sldMk cId="2171310382" sldId="291"/>
        </pc:sldMkLst>
        <pc:spChg chg="mod">
          <ac:chgData name="Agnete Børresen" userId="beb44714-a3b9-4f36-ba29-676199a49747" providerId="ADAL" clId="{9671590A-3D64-4575-8BB4-DB86A970EAAE}" dt="2023-02-02T07:54:29.153" v="2099" actId="20577"/>
          <ac:spMkLst>
            <pc:docMk/>
            <pc:sldMk cId="2171310382" sldId="291"/>
            <ac:spMk id="2" creationId="{70EB31CE-3179-435F-97F9-F0D8679FE6A3}"/>
          </ac:spMkLst>
        </pc:spChg>
        <pc:spChg chg="mod">
          <ac:chgData name="Agnete Børresen" userId="beb44714-a3b9-4f36-ba29-676199a49747" providerId="ADAL" clId="{9671590A-3D64-4575-8BB4-DB86A970EAAE}" dt="2023-02-02T07:55:09.640" v="2141" actId="20577"/>
          <ac:spMkLst>
            <pc:docMk/>
            <pc:sldMk cId="2171310382" sldId="291"/>
            <ac:spMk id="6" creationId="{0E0625F4-FB42-47A0-B7DF-A0C7756FC391}"/>
          </ac:spMkLst>
        </pc:spChg>
        <pc:spChg chg="mod">
          <ac:chgData name="Agnete Børresen" userId="beb44714-a3b9-4f36-ba29-676199a49747" providerId="ADAL" clId="{9671590A-3D64-4575-8BB4-DB86A970EAAE}" dt="2023-02-02T07:54:43.758" v="2133" actId="20577"/>
          <ac:spMkLst>
            <pc:docMk/>
            <pc:sldMk cId="2171310382" sldId="291"/>
            <ac:spMk id="7" creationId="{668F12B8-0C32-4CD9-BAF1-A22CFF4309BD}"/>
          </ac:spMkLst>
        </pc:spChg>
        <pc:spChg chg="mod">
          <ac:chgData name="Agnete Børresen" userId="beb44714-a3b9-4f36-ba29-676199a49747" providerId="ADAL" clId="{9671590A-3D64-4575-8BB4-DB86A970EAAE}" dt="2023-02-02T07:55:31.303" v="2144" actId="20577"/>
          <ac:spMkLst>
            <pc:docMk/>
            <pc:sldMk cId="2171310382" sldId="291"/>
            <ac:spMk id="10" creationId="{A81F0F4D-17C9-4E8D-8C6A-36D5759D5C39}"/>
          </ac:spMkLst>
        </pc:spChg>
        <pc:picChg chg="del">
          <ac:chgData name="Agnete Børresen" userId="beb44714-a3b9-4f36-ba29-676199a49747" providerId="ADAL" clId="{9671590A-3D64-4575-8BB4-DB86A970EAAE}" dt="2023-02-02T07:55:55.718" v="2153" actId="478"/>
          <ac:picMkLst>
            <pc:docMk/>
            <pc:sldMk cId="2171310382" sldId="291"/>
            <ac:picMk id="4" creationId="{734B3B19-CB0C-4526-9849-1CB95DE9FE7A}"/>
          </ac:picMkLst>
        </pc:picChg>
        <pc:picChg chg="add mod">
          <ac:chgData name="Agnete Børresen" userId="beb44714-a3b9-4f36-ba29-676199a49747" providerId="ADAL" clId="{9671590A-3D64-4575-8BB4-DB86A970EAAE}" dt="2023-02-02T07:56:01.388" v="2185" actId="1035"/>
          <ac:picMkLst>
            <pc:docMk/>
            <pc:sldMk cId="2171310382" sldId="291"/>
            <ac:picMk id="3074" creationId="{637C5BFB-2462-D748-F82E-B7AD2A651954}"/>
          </ac:picMkLst>
        </pc:picChg>
      </pc:sldChg>
      <pc:sldChg chg="addSp delSp modSp del mod">
        <pc:chgData name="Agnete Børresen" userId="beb44714-a3b9-4f36-ba29-676199a49747" providerId="ADAL" clId="{9671590A-3D64-4575-8BB4-DB86A970EAAE}" dt="2023-02-15T12:59:17.824" v="4470" actId="47"/>
        <pc:sldMkLst>
          <pc:docMk/>
          <pc:sldMk cId="2942553773" sldId="292"/>
        </pc:sldMkLst>
        <pc:spChg chg="mod">
          <ac:chgData name="Agnete Børresen" userId="beb44714-a3b9-4f36-ba29-676199a49747" providerId="ADAL" clId="{9671590A-3D64-4575-8BB4-DB86A970EAAE}" dt="2023-02-02T07:52:57.129" v="2018" actId="20577"/>
          <ac:spMkLst>
            <pc:docMk/>
            <pc:sldMk cId="2942553773" sldId="292"/>
            <ac:spMk id="2" creationId="{70EB31CE-3179-435F-97F9-F0D8679FE6A3}"/>
          </ac:spMkLst>
        </pc:spChg>
        <pc:spChg chg="mod">
          <ac:chgData name="Agnete Børresen" userId="beb44714-a3b9-4f36-ba29-676199a49747" providerId="ADAL" clId="{9671590A-3D64-4575-8BB4-DB86A970EAAE}" dt="2023-02-02T07:53:28.057" v="2057" actId="20577"/>
          <ac:spMkLst>
            <pc:docMk/>
            <pc:sldMk cId="2942553773" sldId="292"/>
            <ac:spMk id="6" creationId="{0E0625F4-FB42-47A0-B7DF-A0C7756FC391}"/>
          </ac:spMkLst>
        </pc:spChg>
        <pc:spChg chg="mod">
          <ac:chgData name="Agnete Børresen" userId="beb44714-a3b9-4f36-ba29-676199a49747" providerId="ADAL" clId="{9671590A-3D64-4575-8BB4-DB86A970EAAE}" dt="2023-02-02T07:53:12.040" v="2055" actId="20577"/>
          <ac:spMkLst>
            <pc:docMk/>
            <pc:sldMk cId="2942553773" sldId="292"/>
            <ac:spMk id="7" creationId="{668F12B8-0C32-4CD9-BAF1-A22CFF4309BD}"/>
          </ac:spMkLst>
        </pc:spChg>
        <pc:picChg chg="del">
          <ac:chgData name="Agnete Børresen" userId="beb44714-a3b9-4f36-ba29-676199a49747" providerId="ADAL" clId="{9671590A-3D64-4575-8BB4-DB86A970EAAE}" dt="2023-02-02T07:53:49.032" v="2065" actId="478"/>
          <ac:picMkLst>
            <pc:docMk/>
            <pc:sldMk cId="2942553773" sldId="292"/>
            <ac:picMk id="4" creationId="{C1DB2467-BC09-410B-A3FE-B81E1DFD8F2D}"/>
          </ac:picMkLst>
        </pc:picChg>
        <pc:picChg chg="add mod">
          <ac:chgData name="Agnete Børresen" userId="beb44714-a3b9-4f36-ba29-676199a49747" providerId="ADAL" clId="{9671590A-3D64-4575-8BB4-DB86A970EAAE}" dt="2023-02-02T07:53:56.240" v="2075" actId="1036"/>
          <ac:picMkLst>
            <pc:docMk/>
            <pc:sldMk cId="2942553773" sldId="292"/>
            <ac:picMk id="2050" creationId="{39A5E90C-24E8-87D4-101B-7805AD34BD3E}"/>
          </ac:picMkLst>
        </pc:picChg>
      </pc:sldChg>
      <pc:sldChg chg="addSp delSp modSp del mod ord">
        <pc:chgData name="Agnete Børresen" userId="beb44714-a3b9-4f36-ba29-676199a49747" providerId="ADAL" clId="{9671590A-3D64-4575-8BB4-DB86A970EAAE}" dt="2023-02-15T12:59:17.824" v="4470" actId="47"/>
        <pc:sldMkLst>
          <pc:docMk/>
          <pc:sldMk cId="3365350962" sldId="293"/>
        </pc:sldMkLst>
        <pc:spChg chg="mod">
          <ac:chgData name="Agnete Børresen" userId="beb44714-a3b9-4f36-ba29-676199a49747" providerId="ADAL" clId="{9671590A-3D64-4575-8BB4-DB86A970EAAE}" dt="2023-02-02T07:56:22.422" v="2212" actId="20577"/>
          <ac:spMkLst>
            <pc:docMk/>
            <pc:sldMk cId="3365350962" sldId="293"/>
            <ac:spMk id="2" creationId="{70EB31CE-3179-435F-97F9-F0D8679FE6A3}"/>
          </ac:spMkLst>
        </pc:spChg>
        <pc:spChg chg="add mod">
          <ac:chgData name="Agnete Børresen" userId="beb44714-a3b9-4f36-ba29-676199a49747" providerId="ADAL" clId="{9671590A-3D64-4575-8BB4-DB86A970EAAE}" dt="2023-02-02T08:12:57.076" v="2291" actId="208"/>
          <ac:spMkLst>
            <pc:docMk/>
            <pc:sldMk cId="3365350962" sldId="293"/>
            <ac:spMk id="3" creationId="{2053C099-A6CA-EC80-0DDF-F20380E57252}"/>
          </ac:spMkLst>
        </pc:spChg>
        <pc:spChg chg="mod">
          <ac:chgData name="Agnete Børresen" userId="beb44714-a3b9-4f36-ba29-676199a49747" providerId="ADAL" clId="{9671590A-3D64-4575-8BB4-DB86A970EAAE}" dt="2023-02-02T07:57:03.923" v="2277" actId="20577"/>
          <ac:spMkLst>
            <pc:docMk/>
            <pc:sldMk cId="3365350962" sldId="293"/>
            <ac:spMk id="6" creationId="{0E0625F4-FB42-47A0-B7DF-A0C7756FC391}"/>
          </ac:spMkLst>
        </pc:spChg>
        <pc:spChg chg="mod">
          <ac:chgData name="Agnete Børresen" userId="beb44714-a3b9-4f36-ba29-676199a49747" providerId="ADAL" clId="{9671590A-3D64-4575-8BB4-DB86A970EAAE}" dt="2023-02-02T07:56:56.812" v="2275" actId="1038"/>
          <ac:spMkLst>
            <pc:docMk/>
            <pc:sldMk cId="3365350962" sldId="293"/>
            <ac:spMk id="7" creationId="{668F12B8-0C32-4CD9-BAF1-A22CFF4309BD}"/>
          </ac:spMkLst>
        </pc:spChg>
        <pc:picChg chg="del">
          <ac:chgData name="Agnete Børresen" userId="beb44714-a3b9-4f36-ba29-676199a49747" providerId="ADAL" clId="{9671590A-3D64-4575-8BB4-DB86A970EAAE}" dt="2023-02-02T08:12:02.530" v="2282" actId="478"/>
          <ac:picMkLst>
            <pc:docMk/>
            <pc:sldMk cId="3365350962" sldId="293"/>
            <ac:picMk id="4" creationId="{976A9922-E256-4C95-9A8B-4A0A7B36AF9D}"/>
          </ac:picMkLst>
        </pc:picChg>
        <pc:picChg chg="mod">
          <ac:chgData name="Agnete Børresen" userId="beb44714-a3b9-4f36-ba29-676199a49747" providerId="ADAL" clId="{9671590A-3D64-4575-8BB4-DB86A970EAAE}" dt="2023-02-14T10:30:19.618" v="4192" actId="1076"/>
          <ac:picMkLst>
            <pc:docMk/>
            <pc:sldMk cId="3365350962" sldId="293"/>
            <ac:picMk id="1026" creationId="{A1F96EDE-D8A9-2F6B-4BB8-E96E991E07C6}"/>
          </ac:picMkLst>
        </pc:picChg>
      </pc:sldChg>
      <pc:sldChg chg="addSp delSp modSp del mod">
        <pc:chgData name="Agnete Børresen" userId="beb44714-a3b9-4f36-ba29-676199a49747" providerId="ADAL" clId="{9671590A-3D64-4575-8BB4-DB86A970EAAE}" dt="2023-02-01T10:01:38.168" v="1844" actId="47"/>
        <pc:sldMkLst>
          <pc:docMk/>
          <pc:sldMk cId="2684857887" sldId="298"/>
        </pc:sldMkLst>
        <pc:spChg chg="add del mod">
          <ac:chgData name="Agnete Børresen" userId="beb44714-a3b9-4f36-ba29-676199a49747" providerId="ADAL" clId="{9671590A-3D64-4575-8BB4-DB86A970EAAE}" dt="2023-02-01T10:01:23.326" v="1842" actId="478"/>
          <ac:spMkLst>
            <pc:docMk/>
            <pc:sldMk cId="2684857887" sldId="298"/>
            <ac:spMk id="4" creationId="{2DBB4E0F-6BF5-FBEE-EF5D-C525DEADDDC7}"/>
          </ac:spMkLst>
        </pc:spChg>
        <pc:picChg chg="del mod">
          <ac:chgData name="Agnete Børresen" userId="beb44714-a3b9-4f36-ba29-676199a49747" providerId="ADAL" clId="{9671590A-3D64-4575-8BB4-DB86A970EAAE}" dt="2023-02-01T10:01:16.301" v="1841" actId="478"/>
          <ac:picMkLst>
            <pc:docMk/>
            <pc:sldMk cId="2684857887" sldId="298"/>
            <ac:picMk id="7" creationId="{016F3D7B-B8BF-4206-AE54-20D023619375}"/>
          </ac:picMkLst>
        </pc:picChg>
      </pc:sldChg>
      <pc:sldChg chg="add del">
        <pc:chgData name="Agnete Børresen" userId="beb44714-a3b9-4f36-ba29-676199a49747" providerId="ADAL" clId="{9671590A-3D64-4575-8BB4-DB86A970EAAE}" dt="2023-01-27T14:02:05.065" v="1097" actId="47"/>
        <pc:sldMkLst>
          <pc:docMk/>
          <pc:sldMk cId="3913871606" sldId="299"/>
        </pc:sldMkLst>
      </pc:sldChg>
      <pc:sldChg chg="modSp new del mod">
        <pc:chgData name="Agnete Børresen" userId="beb44714-a3b9-4f36-ba29-676199a49747" providerId="ADAL" clId="{9671590A-3D64-4575-8BB4-DB86A970EAAE}" dt="2023-01-27T14:04:21.949" v="1376" actId="47"/>
        <pc:sldMkLst>
          <pc:docMk/>
          <pc:sldMk cId="2839779616" sldId="300"/>
        </pc:sldMkLst>
        <pc:spChg chg="mod">
          <ac:chgData name="Agnete Børresen" userId="beb44714-a3b9-4f36-ba29-676199a49747" providerId="ADAL" clId="{9671590A-3D64-4575-8BB4-DB86A970EAAE}" dt="2023-01-27T13:56:51.326" v="838" actId="20577"/>
          <ac:spMkLst>
            <pc:docMk/>
            <pc:sldMk cId="2839779616" sldId="300"/>
            <ac:spMk id="2" creationId="{02E50EFD-0AE8-63C5-318A-6DFB50797390}"/>
          </ac:spMkLst>
        </pc:spChg>
        <pc:spChg chg="mod">
          <ac:chgData name="Agnete Børresen" userId="beb44714-a3b9-4f36-ba29-676199a49747" providerId="ADAL" clId="{9671590A-3D64-4575-8BB4-DB86A970EAAE}" dt="2023-01-27T13:58:46.664" v="949" actId="20577"/>
          <ac:spMkLst>
            <pc:docMk/>
            <pc:sldMk cId="2839779616" sldId="300"/>
            <ac:spMk id="3" creationId="{DC88C114-C646-8E51-A4A4-D5CF183FD9F0}"/>
          </ac:spMkLst>
        </pc:spChg>
      </pc:sldChg>
      <pc:sldChg chg="modSp add del mod">
        <pc:chgData name="Agnete Børresen" userId="beb44714-a3b9-4f36-ba29-676199a49747" providerId="ADAL" clId="{9671590A-3D64-4575-8BB4-DB86A970EAAE}" dt="2023-01-27T14:09:48.613" v="1695" actId="47"/>
        <pc:sldMkLst>
          <pc:docMk/>
          <pc:sldMk cId="1783411644" sldId="301"/>
        </pc:sldMkLst>
        <pc:spChg chg="mod">
          <ac:chgData name="Agnete Børresen" userId="beb44714-a3b9-4f36-ba29-676199a49747" providerId="ADAL" clId="{9671590A-3D64-4575-8BB4-DB86A970EAAE}" dt="2023-01-27T13:58:03.852" v="917" actId="20577"/>
          <ac:spMkLst>
            <pc:docMk/>
            <pc:sldMk cId="1783411644" sldId="301"/>
            <ac:spMk id="2" creationId="{02E50EFD-0AE8-63C5-318A-6DFB50797390}"/>
          </ac:spMkLst>
        </pc:spChg>
      </pc:sldChg>
      <pc:sldChg chg="addSp modSp add del mod modClrScheme chgLayout modNotesTx">
        <pc:chgData name="Agnete Børresen" userId="beb44714-a3b9-4f36-ba29-676199a49747" providerId="ADAL" clId="{9671590A-3D64-4575-8BB4-DB86A970EAAE}" dt="2023-02-15T12:59:17.824" v="4470" actId="47"/>
        <pc:sldMkLst>
          <pc:docMk/>
          <pc:sldMk cId="2796257096" sldId="302"/>
        </pc:sldMkLst>
        <pc:spChg chg="mod">
          <ac:chgData name="Agnete Børresen" userId="beb44714-a3b9-4f36-ba29-676199a49747" providerId="ADAL" clId="{9671590A-3D64-4575-8BB4-DB86A970EAAE}" dt="2023-02-14T10:23:50.270" v="3592" actId="313"/>
          <ac:spMkLst>
            <pc:docMk/>
            <pc:sldMk cId="2796257096" sldId="302"/>
            <ac:spMk id="2" creationId="{02E50EFD-0AE8-63C5-318A-6DFB50797390}"/>
          </ac:spMkLst>
        </pc:spChg>
        <pc:spChg chg="mod">
          <ac:chgData name="Agnete Børresen" userId="beb44714-a3b9-4f36-ba29-676199a49747" providerId="ADAL" clId="{9671590A-3D64-4575-8BB4-DB86A970EAAE}" dt="2023-02-14T10:29:47.965" v="4181" actId="21"/>
          <ac:spMkLst>
            <pc:docMk/>
            <pc:sldMk cId="2796257096" sldId="302"/>
            <ac:spMk id="3" creationId="{DC88C114-C646-8E51-A4A4-D5CF183FD9F0}"/>
          </ac:spMkLst>
        </pc:spChg>
        <pc:spChg chg="add mod">
          <ac:chgData name="Agnete Børresen" userId="beb44714-a3b9-4f36-ba29-676199a49747" providerId="ADAL" clId="{9671590A-3D64-4575-8BB4-DB86A970EAAE}" dt="2023-02-14T10:30:01.549" v="4188" actId="1076"/>
          <ac:spMkLst>
            <pc:docMk/>
            <pc:sldMk cId="2796257096" sldId="302"/>
            <ac:spMk id="5" creationId="{9206C0B4-5F56-8B33-2347-E77045EAABC0}"/>
          </ac:spMkLst>
        </pc:spChg>
        <pc:picChg chg="add mod">
          <ac:chgData name="Agnete Børresen" userId="beb44714-a3b9-4f36-ba29-676199a49747" providerId="ADAL" clId="{9671590A-3D64-4575-8BB4-DB86A970EAAE}" dt="2023-01-27T13:52:46.534" v="802" actId="1076"/>
          <ac:picMkLst>
            <pc:docMk/>
            <pc:sldMk cId="2796257096" sldId="302"/>
            <ac:picMk id="1026" creationId="{84D41CDB-F73F-EFB3-7B9A-77081256AF6B}"/>
          </ac:picMkLst>
        </pc:picChg>
      </pc:sldChg>
      <pc:sldChg chg="addSp delSp modSp add del mod modClrScheme chgLayout modNotesTx">
        <pc:chgData name="Agnete Børresen" userId="beb44714-a3b9-4f36-ba29-676199a49747" providerId="ADAL" clId="{9671590A-3D64-4575-8BB4-DB86A970EAAE}" dt="2023-02-15T12:59:17.824" v="4470" actId="47"/>
        <pc:sldMkLst>
          <pc:docMk/>
          <pc:sldMk cId="4171474493" sldId="303"/>
        </pc:sldMkLst>
        <pc:spChg chg="mod">
          <ac:chgData name="Agnete Børresen" userId="beb44714-a3b9-4f36-ba29-676199a49747" providerId="ADAL" clId="{9671590A-3D64-4575-8BB4-DB86A970EAAE}" dt="2023-01-27T14:13:59.135" v="1772" actId="26606"/>
          <ac:spMkLst>
            <pc:docMk/>
            <pc:sldMk cId="4171474493" sldId="303"/>
            <ac:spMk id="2" creationId="{E8B2D079-28F9-454B-BCF2-29572274CB8E}"/>
          </ac:spMkLst>
        </pc:spChg>
        <pc:spChg chg="mod ord">
          <ac:chgData name="Agnete Børresen" userId="beb44714-a3b9-4f36-ba29-676199a49747" providerId="ADAL" clId="{9671590A-3D64-4575-8BB4-DB86A970EAAE}" dt="2023-02-14T09:23:51.530" v="2390" actId="20577"/>
          <ac:spMkLst>
            <pc:docMk/>
            <pc:sldMk cId="4171474493" sldId="303"/>
            <ac:spMk id="3" creationId="{77538B27-0802-42AA-AEBB-47F3C388BEAE}"/>
          </ac:spMkLst>
        </pc:spChg>
        <pc:picChg chg="del">
          <ac:chgData name="Agnete Børresen" userId="beb44714-a3b9-4f36-ba29-676199a49747" providerId="ADAL" clId="{9671590A-3D64-4575-8BB4-DB86A970EAAE}" dt="2023-01-27T14:13:44.343" v="1764" actId="478"/>
          <ac:picMkLst>
            <pc:docMk/>
            <pc:sldMk cId="4171474493" sldId="303"/>
            <ac:picMk id="4" creationId="{3D0203FC-B2EF-4C4C-A74E-84329FAD3B1F}"/>
          </ac:picMkLst>
        </pc:picChg>
        <pc:picChg chg="add mod">
          <ac:chgData name="Agnete Børresen" userId="beb44714-a3b9-4f36-ba29-676199a49747" providerId="ADAL" clId="{9671590A-3D64-4575-8BB4-DB86A970EAAE}" dt="2023-01-27T14:13:59.135" v="1773" actId="26606"/>
          <ac:picMkLst>
            <pc:docMk/>
            <pc:sldMk cId="4171474493" sldId="303"/>
            <ac:picMk id="5" creationId="{9459B79F-B9EF-3049-7F1E-14B12CE6DA8B}"/>
          </ac:picMkLst>
        </pc:picChg>
      </pc:sldChg>
      <pc:sldChg chg="add del">
        <pc:chgData name="Agnete Børresen" userId="beb44714-a3b9-4f36-ba29-676199a49747" providerId="ADAL" clId="{9671590A-3D64-4575-8BB4-DB86A970EAAE}" dt="2023-01-27T14:09:49.188" v="1696" actId="47"/>
        <pc:sldMkLst>
          <pc:docMk/>
          <pc:sldMk cId="712743937" sldId="304"/>
        </pc:sldMkLst>
      </pc:sldChg>
      <pc:sldChg chg="addSp delSp modSp add del mod modNotesTx">
        <pc:chgData name="Agnete Børresen" userId="beb44714-a3b9-4f36-ba29-676199a49747" providerId="ADAL" clId="{9671590A-3D64-4575-8BB4-DB86A970EAAE}" dt="2023-02-15T12:59:17.824" v="4470" actId="47"/>
        <pc:sldMkLst>
          <pc:docMk/>
          <pc:sldMk cId="3827827470" sldId="5252"/>
        </pc:sldMkLst>
        <pc:spChg chg="add del">
          <ac:chgData name="Agnete Børresen" userId="beb44714-a3b9-4f36-ba29-676199a49747" providerId="ADAL" clId="{9671590A-3D64-4575-8BB4-DB86A970EAAE}" dt="2023-01-27T14:59:16.442" v="1777" actId="22"/>
          <ac:spMkLst>
            <pc:docMk/>
            <pc:sldMk cId="3827827470" sldId="5252"/>
            <ac:spMk id="3" creationId="{3919168D-52E5-6644-F801-3845F2EA894D}"/>
          </ac:spMkLst>
        </pc:spChg>
        <pc:spChg chg="add mod">
          <ac:chgData name="Agnete Børresen" userId="beb44714-a3b9-4f36-ba29-676199a49747" providerId="ADAL" clId="{9671590A-3D64-4575-8BB4-DB86A970EAAE}" dt="2023-01-27T14:59:24.884" v="1787" actId="20577"/>
          <ac:spMkLst>
            <pc:docMk/>
            <pc:sldMk cId="3827827470" sldId="5252"/>
            <ac:spMk id="4" creationId="{7DC01906-5910-97A2-9152-2D0CEACE6986}"/>
          </ac:spMkLst>
        </pc:spChg>
        <pc:picChg chg="mod">
          <ac:chgData name="Agnete Børresen" userId="beb44714-a3b9-4f36-ba29-676199a49747" providerId="ADAL" clId="{9671590A-3D64-4575-8BB4-DB86A970EAAE}" dt="2023-01-27T14:59:11.694" v="1775" actId="1076"/>
          <ac:picMkLst>
            <pc:docMk/>
            <pc:sldMk cId="3827827470" sldId="5252"/>
            <ac:picMk id="6" creationId="{10F00AD3-6568-457B-5A48-DA2AB5EA8414}"/>
          </ac:picMkLst>
        </pc:picChg>
      </pc:sldChg>
      <pc:sldChg chg="addSp modSp add del mod modNotesTx">
        <pc:chgData name="Agnete Børresen" userId="beb44714-a3b9-4f36-ba29-676199a49747" providerId="ADAL" clId="{9671590A-3D64-4575-8BB4-DB86A970EAAE}" dt="2023-02-15T12:59:17.824" v="4470" actId="47"/>
        <pc:sldMkLst>
          <pc:docMk/>
          <pc:sldMk cId="3063222714" sldId="5253"/>
        </pc:sldMkLst>
        <pc:spChg chg="add mod">
          <ac:chgData name="Agnete Børresen" userId="beb44714-a3b9-4f36-ba29-676199a49747" providerId="ADAL" clId="{9671590A-3D64-4575-8BB4-DB86A970EAAE}" dt="2023-01-27T14:09:36.950" v="1694" actId="20577"/>
          <ac:spMkLst>
            <pc:docMk/>
            <pc:sldMk cId="3063222714" sldId="5253"/>
            <ac:spMk id="2" creationId="{52E55416-3EF4-0125-5C96-77ABCF05ED06}"/>
          </ac:spMkLst>
        </pc:spChg>
        <pc:picChg chg="mod">
          <ac:chgData name="Agnete Børresen" userId="beb44714-a3b9-4f36-ba29-676199a49747" providerId="ADAL" clId="{9671590A-3D64-4575-8BB4-DB86A970EAAE}" dt="2023-01-27T14:59:34.182" v="1788" actId="14100"/>
          <ac:picMkLst>
            <pc:docMk/>
            <pc:sldMk cId="3063222714" sldId="5253"/>
            <ac:picMk id="6" creationId="{B43EED0F-0F62-EAEC-8730-3F69C1AE34F2}"/>
          </ac:picMkLst>
        </pc:picChg>
      </pc:sldChg>
      <pc:sldChg chg="addSp delSp modSp new del mod">
        <pc:chgData name="Agnete Børresen" userId="beb44714-a3b9-4f36-ba29-676199a49747" providerId="ADAL" clId="{9671590A-3D64-4575-8BB4-DB86A970EAAE}" dt="2023-02-15T12:59:17.824" v="4470" actId="47"/>
        <pc:sldMkLst>
          <pc:docMk/>
          <pc:sldMk cId="124319443" sldId="5254"/>
        </pc:sldMkLst>
        <pc:spChg chg="del">
          <ac:chgData name="Agnete Børresen" userId="beb44714-a3b9-4f36-ba29-676199a49747" providerId="ADAL" clId="{9671590A-3D64-4575-8BB4-DB86A970EAAE}" dt="2023-02-01T10:01:44.847" v="1847" actId="478"/>
          <ac:spMkLst>
            <pc:docMk/>
            <pc:sldMk cId="124319443" sldId="5254"/>
            <ac:spMk id="2" creationId="{D157951C-9F4C-28BB-004F-F376CDA67347}"/>
          </ac:spMkLst>
        </pc:spChg>
        <pc:spChg chg="del">
          <ac:chgData name="Agnete Børresen" userId="beb44714-a3b9-4f36-ba29-676199a49747" providerId="ADAL" clId="{9671590A-3D64-4575-8BB4-DB86A970EAAE}" dt="2023-02-01T10:01:40.562" v="1845"/>
          <ac:spMkLst>
            <pc:docMk/>
            <pc:sldMk cId="124319443" sldId="5254"/>
            <ac:spMk id="3" creationId="{A09C2A58-4404-7272-9FDC-6D7DA8F8D61E}"/>
          </ac:spMkLst>
        </pc:spChg>
        <pc:picChg chg="add mod">
          <ac:chgData name="Agnete Børresen" userId="beb44714-a3b9-4f36-ba29-676199a49747" providerId="ADAL" clId="{9671590A-3D64-4575-8BB4-DB86A970EAAE}" dt="2023-02-01T10:01:51.763" v="1849" actId="14100"/>
          <ac:picMkLst>
            <pc:docMk/>
            <pc:sldMk cId="124319443" sldId="5254"/>
            <ac:picMk id="5" creationId="{225DA15A-9613-15F0-0CB9-866DB6581AAB}"/>
          </ac:picMkLst>
        </pc:picChg>
      </pc:sldChg>
      <pc:sldChg chg="addSp delSp modSp del mod modClrScheme chgLayout modNotesTx">
        <pc:chgData name="Agnete Børresen" userId="beb44714-a3b9-4f36-ba29-676199a49747" providerId="ADAL" clId="{9671590A-3D64-4575-8BB4-DB86A970EAAE}" dt="2023-02-15T12:59:17.824" v="4470" actId="47"/>
        <pc:sldMkLst>
          <pc:docMk/>
          <pc:sldMk cId="1230985622" sldId="5255"/>
        </pc:sldMkLst>
        <pc:spChg chg="mod">
          <ac:chgData name="Agnete Børresen" userId="beb44714-a3b9-4f36-ba29-676199a49747" providerId="ADAL" clId="{9671590A-3D64-4575-8BB4-DB86A970EAAE}" dt="2023-02-14T10:22:45.672" v="3561" actId="26606"/>
          <ac:spMkLst>
            <pc:docMk/>
            <pc:sldMk cId="1230985622" sldId="5255"/>
            <ac:spMk id="2" creationId="{16F22251-90E4-A6AE-7250-144FF72DD040}"/>
          </ac:spMkLst>
        </pc:spChg>
        <pc:spChg chg="mod">
          <ac:chgData name="Agnete Børresen" userId="beb44714-a3b9-4f36-ba29-676199a49747" providerId="ADAL" clId="{9671590A-3D64-4575-8BB4-DB86A970EAAE}" dt="2023-02-14T10:29:30.724" v="4179" actId="14100"/>
          <ac:spMkLst>
            <pc:docMk/>
            <pc:sldMk cId="1230985622" sldId="5255"/>
            <ac:spMk id="3" creationId="{B2F6A21A-5B75-BE75-657E-CD49C36E3675}"/>
          </ac:spMkLst>
        </pc:spChg>
        <pc:picChg chg="add del mod modCrop">
          <ac:chgData name="Agnete Børresen" userId="beb44714-a3b9-4f36-ba29-676199a49747" providerId="ADAL" clId="{9671590A-3D64-4575-8BB4-DB86A970EAAE}" dt="2023-02-14T10:28:14.920" v="4167" actId="1076"/>
          <ac:picMkLst>
            <pc:docMk/>
            <pc:sldMk cId="1230985622" sldId="5255"/>
            <ac:picMk id="4" creationId="{EC16033C-F4B2-3710-1F7A-6F91DB62E7B1}"/>
          </ac:picMkLst>
        </pc:picChg>
        <pc:picChg chg="del mod">
          <ac:chgData name="Agnete Børresen" userId="beb44714-a3b9-4f36-ba29-676199a49747" providerId="ADAL" clId="{9671590A-3D64-4575-8BB4-DB86A970EAAE}" dt="2023-02-14T10:22:38.937" v="3556" actId="478"/>
          <ac:picMkLst>
            <pc:docMk/>
            <pc:sldMk cId="1230985622" sldId="5255"/>
            <ac:picMk id="5" creationId="{97069F33-81E9-01BB-56F1-A0A8FF9972F8}"/>
          </ac:picMkLst>
        </pc:picChg>
      </pc:sldChg>
      <pc:sldChg chg="add del">
        <pc:chgData name="Agnete Børresen" userId="beb44714-a3b9-4f36-ba29-676199a49747" providerId="ADAL" clId="{9671590A-3D64-4575-8BB4-DB86A970EAAE}" dt="2023-02-15T12:59:17.824" v="4470" actId="47"/>
        <pc:sldMkLst>
          <pc:docMk/>
          <pc:sldMk cId="421556915" sldId="5256"/>
        </pc:sldMkLst>
      </pc:sldChg>
      <pc:sldChg chg="modSp add del mod modNotesTx">
        <pc:chgData name="Agnete Børresen" userId="beb44714-a3b9-4f36-ba29-676199a49747" providerId="ADAL" clId="{9671590A-3D64-4575-8BB4-DB86A970EAAE}" dt="2023-02-15T12:59:17.824" v="4470" actId="47"/>
        <pc:sldMkLst>
          <pc:docMk/>
          <pc:sldMk cId="3353613668" sldId="5257"/>
        </pc:sldMkLst>
        <pc:spChg chg="mod">
          <ac:chgData name="Agnete Børresen" userId="beb44714-a3b9-4f36-ba29-676199a49747" providerId="ADAL" clId="{9671590A-3D64-4575-8BB4-DB86A970EAAE}" dt="2023-02-14T10:18:02.654" v="2643" actId="20577"/>
          <ac:spMkLst>
            <pc:docMk/>
            <pc:sldMk cId="3353613668" sldId="5257"/>
            <ac:spMk id="3" creationId="{6F67F7EF-172D-4AD0-B550-7E3A8479A30D}"/>
          </ac:spMkLst>
        </pc:spChg>
        <pc:picChg chg="mod">
          <ac:chgData name="Agnete Børresen" userId="beb44714-a3b9-4f36-ba29-676199a49747" providerId="ADAL" clId="{9671590A-3D64-4575-8BB4-DB86A970EAAE}" dt="2023-02-14T10:28:53.528" v="4169" actId="1076"/>
          <ac:picMkLst>
            <pc:docMk/>
            <pc:sldMk cId="3353613668" sldId="5257"/>
            <ac:picMk id="5" creationId="{EE1EE035-E6A3-F12C-2470-4B5ADC2ED2B0}"/>
          </ac:picMkLst>
        </pc:picChg>
        <pc:picChg chg="mod">
          <ac:chgData name="Agnete Børresen" userId="beb44714-a3b9-4f36-ba29-676199a49747" providerId="ADAL" clId="{9671590A-3D64-4575-8BB4-DB86A970EAAE}" dt="2023-02-14T10:29:03.498" v="4175" actId="1036"/>
          <ac:picMkLst>
            <pc:docMk/>
            <pc:sldMk cId="3353613668" sldId="5257"/>
            <ac:picMk id="1028" creationId="{945626C6-64D2-C447-7F6E-0ABD6F4EDA92}"/>
          </ac:picMkLst>
        </pc:picChg>
      </pc:sldChg>
      <pc:sldChg chg="add">
        <pc:chgData name="Agnete Børresen" userId="beb44714-a3b9-4f36-ba29-676199a49747" providerId="ADAL" clId="{9671590A-3D64-4575-8BB4-DB86A970EAAE}" dt="2023-02-15T12:59:12.556" v="4469"/>
        <pc:sldMkLst>
          <pc:docMk/>
          <pc:sldMk cId="819855874" sldId="5258"/>
        </pc:sldMkLst>
      </pc:sldChg>
      <pc:sldChg chg="add del">
        <pc:chgData name="Agnete Børresen" userId="beb44714-a3b9-4f36-ba29-676199a49747" providerId="ADAL" clId="{9671590A-3D64-4575-8BB4-DB86A970EAAE}" dt="2023-02-14T09:37:46.519" v="2433" actId="47"/>
        <pc:sldMkLst>
          <pc:docMk/>
          <pc:sldMk cId="4293281983" sldId="5258"/>
        </pc:sldMkLst>
      </pc:sldChg>
      <pc:sldChg chg="add">
        <pc:chgData name="Agnete Børresen" userId="beb44714-a3b9-4f36-ba29-676199a49747" providerId="ADAL" clId="{9671590A-3D64-4575-8BB4-DB86A970EAAE}" dt="2023-02-15T12:59:12.556" v="4469"/>
        <pc:sldMkLst>
          <pc:docMk/>
          <pc:sldMk cId="4175199990" sldId="5259"/>
        </pc:sldMkLst>
      </pc:sldChg>
      <pc:sldChg chg="add">
        <pc:chgData name="Agnete Børresen" userId="beb44714-a3b9-4f36-ba29-676199a49747" providerId="ADAL" clId="{9671590A-3D64-4575-8BB4-DB86A970EAAE}" dt="2023-02-15T12:59:12.556" v="4469"/>
        <pc:sldMkLst>
          <pc:docMk/>
          <pc:sldMk cId="1488414419" sldId="5260"/>
        </pc:sldMkLst>
      </pc:sldChg>
      <pc:sldChg chg="add">
        <pc:chgData name="Agnete Børresen" userId="beb44714-a3b9-4f36-ba29-676199a49747" providerId="ADAL" clId="{9671590A-3D64-4575-8BB4-DB86A970EAAE}" dt="2023-02-15T12:59:12.556" v="4469"/>
        <pc:sldMkLst>
          <pc:docMk/>
          <pc:sldMk cId="1119221100" sldId="5261"/>
        </pc:sldMkLst>
      </pc:sldChg>
      <pc:sldChg chg="add">
        <pc:chgData name="Agnete Børresen" userId="beb44714-a3b9-4f36-ba29-676199a49747" providerId="ADAL" clId="{9671590A-3D64-4575-8BB4-DB86A970EAAE}" dt="2023-02-15T12:59:12.556" v="4469"/>
        <pc:sldMkLst>
          <pc:docMk/>
          <pc:sldMk cId="328622368" sldId="5262"/>
        </pc:sldMkLst>
      </pc:sldChg>
      <pc:sldChg chg="add">
        <pc:chgData name="Agnete Børresen" userId="beb44714-a3b9-4f36-ba29-676199a49747" providerId="ADAL" clId="{9671590A-3D64-4575-8BB4-DB86A970EAAE}" dt="2023-02-15T12:59:12.556" v="4469"/>
        <pc:sldMkLst>
          <pc:docMk/>
          <pc:sldMk cId="4222908143" sldId="5263"/>
        </pc:sldMkLst>
      </pc:sldChg>
      <pc:sldChg chg="add">
        <pc:chgData name="Agnete Børresen" userId="beb44714-a3b9-4f36-ba29-676199a49747" providerId="ADAL" clId="{9671590A-3D64-4575-8BB4-DB86A970EAAE}" dt="2023-02-15T12:59:12.556" v="4469"/>
        <pc:sldMkLst>
          <pc:docMk/>
          <pc:sldMk cId="137695199" sldId="5264"/>
        </pc:sldMkLst>
      </pc:sldChg>
      <pc:sldChg chg="add">
        <pc:chgData name="Agnete Børresen" userId="beb44714-a3b9-4f36-ba29-676199a49747" providerId="ADAL" clId="{9671590A-3D64-4575-8BB4-DB86A970EAAE}" dt="2023-02-15T12:59:12.556" v="4469"/>
        <pc:sldMkLst>
          <pc:docMk/>
          <pc:sldMk cId="1743898747" sldId="5265"/>
        </pc:sldMkLst>
      </pc:sldChg>
      <pc:sldChg chg="add">
        <pc:chgData name="Agnete Børresen" userId="beb44714-a3b9-4f36-ba29-676199a49747" providerId="ADAL" clId="{9671590A-3D64-4575-8BB4-DB86A970EAAE}" dt="2023-02-15T12:59:12.556" v="4469"/>
        <pc:sldMkLst>
          <pc:docMk/>
          <pc:sldMk cId="2776252487" sldId="5266"/>
        </pc:sldMkLst>
      </pc:sldChg>
      <pc:sldChg chg="add">
        <pc:chgData name="Agnete Børresen" userId="beb44714-a3b9-4f36-ba29-676199a49747" providerId="ADAL" clId="{9671590A-3D64-4575-8BB4-DB86A970EAAE}" dt="2023-02-15T12:59:12.556" v="4469"/>
        <pc:sldMkLst>
          <pc:docMk/>
          <pc:sldMk cId="1412159809" sldId="5267"/>
        </pc:sldMkLst>
      </pc:sldChg>
      <pc:sldChg chg="add">
        <pc:chgData name="Agnete Børresen" userId="beb44714-a3b9-4f36-ba29-676199a49747" providerId="ADAL" clId="{9671590A-3D64-4575-8BB4-DB86A970EAAE}" dt="2023-02-15T12:59:12.556" v="4469"/>
        <pc:sldMkLst>
          <pc:docMk/>
          <pc:sldMk cId="1540658484" sldId="5268"/>
        </pc:sldMkLst>
      </pc:sldChg>
      <pc:sldChg chg="add">
        <pc:chgData name="Agnete Børresen" userId="beb44714-a3b9-4f36-ba29-676199a49747" providerId="ADAL" clId="{9671590A-3D64-4575-8BB4-DB86A970EAAE}" dt="2023-02-15T12:59:12.556" v="4469"/>
        <pc:sldMkLst>
          <pc:docMk/>
          <pc:sldMk cId="189057643" sldId="5269"/>
        </pc:sldMkLst>
      </pc:sldChg>
      <pc:sldChg chg="add">
        <pc:chgData name="Agnete Børresen" userId="beb44714-a3b9-4f36-ba29-676199a49747" providerId="ADAL" clId="{9671590A-3D64-4575-8BB4-DB86A970EAAE}" dt="2023-02-15T12:59:12.556" v="4469"/>
        <pc:sldMkLst>
          <pc:docMk/>
          <pc:sldMk cId="878317269" sldId="5270"/>
        </pc:sldMkLst>
      </pc:sldChg>
    </pc:docChg>
  </pc:docChgLst>
  <pc:docChgLst>
    <pc:chgData name="Eva Husaas" userId="S::eva.husaas@geno.no::6f8a12ad-71c1-4b9c-8285-6636a7e352e5" providerId="AD" clId="Web-{12CE934D-BA76-4171-BBE9-E090D25BD2EE}"/>
    <pc:docChg chg="modSld">
      <pc:chgData name="Eva Husaas" userId="S::eva.husaas@geno.no::6f8a12ad-71c1-4b9c-8285-6636a7e352e5" providerId="AD" clId="Web-{12CE934D-BA76-4171-BBE9-E090D25BD2EE}" dt="2023-02-02T13:32:28.937" v="6" actId="20577"/>
      <pc:docMkLst>
        <pc:docMk/>
      </pc:docMkLst>
      <pc:sldChg chg="modSp">
        <pc:chgData name="Eva Husaas" userId="S::eva.husaas@geno.no::6f8a12ad-71c1-4b9c-8285-6636a7e352e5" providerId="AD" clId="Web-{12CE934D-BA76-4171-BBE9-E090D25BD2EE}" dt="2023-02-02T13:32:28.937" v="6" actId="20577"/>
        <pc:sldMkLst>
          <pc:docMk/>
          <pc:sldMk cId="4171474493" sldId="303"/>
        </pc:sldMkLst>
        <pc:spChg chg="mod">
          <ac:chgData name="Eva Husaas" userId="S::eva.husaas@geno.no::6f8a12ad-71c1-4b9c-8285-6636a7e352e5" providerId="AD" clId="Web-{12CE934D-BA76-4171-BBE9-E090D25BD2EE}" dt="2023-02-02T13:32:28.937" v="6" actId="20577"/>
          <ac:spMkLst>
            <pc:docMk/>
            <pc:sldMk cId="4171474493" sldId="303"/>
            <ac:spMk id="3" creationId="{77538B27-0802-42AA-AEBB-47F3C388BEAE}"/>
          </ac:spMkLst>
        </pc:spChg>
      </pc:sldChg>
    </pc:docChg>
  </pc:docChgLst>
  <pc:docChgLst>
    <pc:chgData name="Eva Husaas" userId="S::eva.husaas@geno.no::6f8a12ad-71c1-4b9c-8285-6636a7e352e5" providerId="AD" clId="Web-{57D4194D-C279-29E8-19C7-6195EDBC6366}"/>
    <pc:docChg chg="modSld">
      <pc:chgData name="Eva Husaas" userId="S::eva.husaas@geno.no::6f8a12ad-71c1-4b9c-8285-6636a7e352e5" providerId="AD" clId="Web-{57D4194D-C279-29E8-19C7-6195EDBC6366}" dt="2023-02-02T13:58:17.497" v="87" actId="20577"/>
      <pc:docMkLst>
        <pc:docMk/>
      </pc:docMkLst>
      <pc:sldChg chg="modSp modNotes">
        <pc:chgData name="Eva Husaas" userId="S::eva.husaas@geno.no::6f8a12ad-71c1-4b9c-8285-6636a7e352e5" providerId="AD" clId="Web-{57D4194D-C279-29E8-19C7-6195EDBC6366}" dt="2023-02-02T13:58:17.497" v="87" actId="20577"/>
        <pc:sldMkLst>
          <pc:docMk/>
          <pc:sldMk cId="4171474493" sldId="303"/>
        </pc:sldMkLst>
        <pc:spChg chg="mod">
          <ac:chgData name="Eva Husaas" userId="S::eva.husaas@geno.no::6f8a12ad-71c1-4b9c-8285-6636a7e352e5" providerId="AD" clId="Web-{57D4194D-C279-29E8-19C7-6195EDBC6366}" dt="2023-02-02T13:58:17.497" v="87" actId="20577"/>
          <ac:spMkLst>
            <pc:docMk/>
            <pc:sldMk cId="4171474493" sldId="303"/>
            <ac:spMk id="3" creationId="{77538B27-0802-42AA-AEBB-47F3C388BEAE}"/>
          </ac:spMkLst>
        </pc:spChg>
      </pc:sldChg>
    </pc:docChg>
  </pc:docChgLst>
  <pc:docChgLst>
    <pc:chgData name="Hanna Retzius Storlien" userId="af78d098-c7b1-4681-9a8e-d72bd0878d1b" providerId="ADAL" clId="{52D622C4-B4CF-4B8F-AE84-99280E3ACD4F}"/>
    <pc:docChg chg="custSel addSld modSld">
      <pc:chgData name="Hanna Retzius Storlien" userId="af78d098-c7b1-4681-9a8e-d72bd0878d1b" providerId="ADAL" clId="{52D622C4-B4CF-4B8F-AE84-99280E3ACD4F}" dt="2023-02-13T10:43:31.544" v="3437" actId="20577"/>
      <pc:docMkLst>
        <pc:docMk/>
      </pc:docMkLst>
      <pc:sldChg chg="addSp delSp modSp new mod modNotesTx">
        <pc:chgData name="Hanna Retzius Storlien" userId="af78d098-c7b1-4681-9a8e-d72bd0878d1b" providerId="ADAL" clId="{52D622C4-B4CF-4B8F-AE84-99280E3ACD4F}" dt="2023-02-13T10:43:31.544" v="3437" actId="20577"/>
        <pc:sldMkLst>
          <pc:docMk/>
          <pc:sldMk cId="1230985622" sldId="5255"/>
        </pc:sldMkLst>
        <pc:spChg chg="mod">
          <ac:chgData name="Hanna Retzius Storlien" userId="af78d098-c7b1-4681-9a8e-d72bd0878d1b" providerId="ADAL" clId="{52D622C4-B4CF-4B8F-AE84-99280E3ACD4F}" dt="2023-02-13T08:49:41.440" v="38" actId="20577"/>
          <ac:spMkLst>
            <pc:docMk/>
            <pc:sldMk cId="1230985622" sldId="5255"/>
            <ac:spMk id="2" creationId="{16F22251-90E4-A6AE-7250-144FF72DD040}"/>
          </ac:spMkLst>
        </pc:spChg>
        <pc:spChg chg="mod">
          <ac:chgData name="Hanna Retzius Storlien" userId="af78d098-c7b1-4681-9a8e-d72bd0878d1b" providerId="ADAL" clId="{52D622C4-B4CF-4B8F-AE84-99280E3ACD4F}" dt="2023-02-13T09:52:22.494" v="583" actId="20577"/>
          <ac:spMkLst>
            <pc:docMk/>
            <pc:sldMk cId="1230985622" sldId="5255"/>
            <ac:spMk id="3" creationId="{B2F6A21A-5B75-BE75-657E-CD49C36E3675}"/>
          </ac:spMkLst>
        </pc:spChg>
        <pc:spChg chg="del">
          <ac:chgData name="Hanna Retzius Storlien" userId="af78d098-c7b1-4681-9a8e-d72bd0878d1b" providerId="ADAL" clId="{52D622C4-B4CF-4B8F-AE84-99280E3ACD4F}" dt="2023-02-13T08:52:33.158" v="142" actId="478"/>
          <ac:spMkLst>
            <pc:docMk/>
            <pc:sldMk cId="1230985622" sldId="5255"/>
            <ac:spMk id="4" creationId="{3664F9BF-13CE-A072-E8B4-125AD8C433C7}"/>
          </ac:spMkLst>
        </pc:spChg>
        <pc:picChg chg="add mod">
          <ac:chgData name="Hanna Retzius Storlien" userId="af78d098-c7b1-4681-9a8e-d72bd0878d1b" providerId="ADAL" clId="{52D622C4-B4CF-4B8F-AE84-99280E3ACD4F}" dt="2023-02-13T10:26:29.845" v="2415" actId="1076"/>
          <ac:picMkLst>
            <pc:docMk/>
            <pc:sldMk cId="1230985622" sldId="5255"/>
            <ac:picMk id="5" creationId="{97069F33-81E9-01BB-56F1-A0A8FF9972F8}"/>
          </ac:picMkLst>
        </pc:picChg>
      </pc:sldChg>
    </pc:docChg>
  </pc:docChgLst>
  <pc:docChgLst>
    <pc:chgData name="Hans Storlien" userId="8ddc0d57-1628-40f9-bab8-8a6af75e294c" providerId="ADAL" clId="{16865840-1CC8-4FB8-AF15-0D1A19F80617}"/>
    <pc:docChg chg="custSel modSld sldOrd">
      <pc:chgData name="Hans Storlien" userId="8ddc0d57-1628-40f9-bab8-8a6af75e294c" providerId="ADAL" clId="{16865840-1CC8-4FB8-AF15-0D1A19F80617}" dt="2023-02-13T09:27:59.704" v="423"/>
      <pc:docMkLst>
        <pc:docMk/>
      </pc:docMkLst>
      <pc:sldChg chg="ord">
        <pc:chgData name="Hans Storlien" userId="8ddc0d57-1628-40f9-bab8-8a6af75e294c" providerId="ADAL" clId="{16865840-1CC8-4FB8-AF15-0D1A19F80617}" dt="2023-02-13T09:27:48.626" v="421"/>
        <pc:sldMkLst>
          <pc:docMk/>
          <pc:sldMk cId="3291344586" sldId="273"/>
        </pc:sldMkLst>
      </pc:sldChg>
      <pc:sldChg chg="ord">
        <pc:chgData name="Hans Storlien" userId="8ddc0d57-1628-40f9-bab8-8a6af75e294c" providerId="ADAL" clId="{16865840-1CC8-4FB8-AF15-0D1A19F80617}" dt="2023-02-13T09:27:59.704" v="423"/>
        <pc:sldMkLst>
          <pc:docMk/>
          <pc:sldMk cId="2323923719" sldId="281"/>
        </pc:sldMkLst>
      </pc:sldChg>
      <pc:sldChg chg="modNotesTx">
        <pc:chgData name="Hans Storlien" userId="8ddc0d57-1628-40f9-bab8-8a6af75e294c" providerId="ADAL" clId="{16865840-1CC8-4FB8-AF15-0D1A19F80617}" dt="2023-02-05T17:54:57.044" v="381" actId="20577"/>
        <pc:sldMkLst>
          <pc:docMk/>
          <pc:sldMk cId="3244887230" sldId="289"/>
        </pc:sldMkLst>
      </pc:sldChg>
      <pc:sldChg chg="addSp delSp modSp mod">
        <pc:chgData name="Hans Storlien" userId="8ddc0d57-1628-40f9-bab8-8a6af75e294c" providerId="ADAL" clId="{16865840-1CC8-4FB8-AF15-0D1A19F80617}" dt="2023-02-13T08:25:37.667" v="419" actId="1076"/>
        <pc:sldMkLst>
          <pc:docMk/>
          <pc:sldMk cId="3365350962" sldId="293"/>
        </pc:sldMkLst>
        <pc:spChg chg="del">
          <ac:chgData name="Hans Storlien" userId="8ddc0d57-1628-40f9-bab8-8a6af75e294c" providerId="ADAL" clId="{16865840-1CC8-4FB8-AF15-0D1A19F80617}" dt="2023-02-13T08:24:41.547" v="408" actId="478"/>
          <ac:spMkLst>
            <pc:docMk/>
            <pc:sldMk cId="3365350962" sldId="293"/>
            <ac:spMk id="3" creationId="{2053C099-A6CA-EC80-0DDF-F20380E57252}"/>
          </ac:spMkLst>
        </pc:spChg>
        <pc:picChg chg="add mod">
          <ac:chgData name="Hans Storlien" userId="8ddc0d57-1628-40f9-bab8-8a6af75e294c" providerId="ADAL" clId="{16865840-1CC8-4FB8-AF15-0D1A19F80617}" dt="2023-02-13T08:25:37.667" v="419" actId="1076"/>
          <ac:picMkLst>
            <pc:docMk/>
            <pc:sldMk cId="3365350962" sldId="293"/>
            <ac:picMk id="1026" creationId="{A1F96EDE-D8A9-2F6B-4BB8-E96E991E07C6}"/>
          </ac:picMkLst>
        </pc:picChg>
      </pc:sldChg>
      <pc:sldChg chg="modSp mod">
        <pc:chgData name="Hans Storlien" userId="8ddc0d57-1628-40f9-bab8-8a6af75e294c" providerId="ADAL" clId="{16865840-1CC8-4FB8-AF15-0D1A19F80617}" dt="2023-02-07T12:27:35.728" v="407" actId="20577"/>
        <pc:sldMkLst>
          <pc:docMk/>
          <pc:sldMk cId="2796257096" sldId="302"/>
        </pc:sldMkLst>
        <pc:spChg chg="mod">
          <ac:chgData name="Hans Storlien" userId="8ddc0d57-1628-40f9-bab8-8a6af75e294c" providerId="ADAL" clId="{16865840-1CC8-4FB8-AF15-0D1A19F80617}" dt="2023-02-07T12:27:35.728" v="407" actId="20577"/>
          <ac:spMkLst>
            <pc:docMk/>
            <pc:sldMk cId="2796257096" sldId="302"/>
            <ac:spMk id="2" creationId="{02E50EFD-0AE8-63C5-318A-6DFB50797390}"/>
          </ac:spMkLst>
        </pc:spChg>
      </pc:sldChg>
    </pc:docChg>
  </pc:docChgLst>
  <pc:docChgLst>
    <pc:chgData name="Hans Storlien" userId="S::hans.storlien@geno.no::8ddc0d57-1628-40f9-bab8-8a6af75e294c" providerId="AD" clId="Web-{6770DFA4-BD38-407B-9B19-0B605559F0AC}"/>
    <pc:docChg chg="modSld">
      <pc:chgData name="Hans Storlien" userId="S::hans.storlien@geno.no::8ddc0d57-1628-40f9-bab8-8a6af75e294c" providerId="AD" clId="Web-{6770DFA4-BD38-407B-9B19-0B605559F0AC}" dt="2023-02-02T11:29:33.664" v="7" actId="20577"/>
      <pc:docMkLst>
        <pc:docMk/>
      </pc:docMkLst>
      <pc:sldChg chg="modSp">
        <pc:chgData name="Hans Storlien" userId="S::hans.storlien@geno.no::8ddc0d57-1628-40f9-bab8-8a6af75e294c" providerId="AD" clId="Web-{6770DFA4-BD38-407B-9B19-0B605559F0AC}" dt="2023-02-02T11:29:33.664" v="7" actId="20577"/>
        <pc:sldMkLst>
          <pc:docMk/>
          <pc:sldMk cId="3244887230" sldId="289"/>
        </pc:sldMkLst>
        <pc:spChg chg="mod">
          <ac:chgData name="Hans Storlien" userId="S::hans.storlien@geno.no::8ddc0d57-1628-40f9-bab8-8a6af75e294c" providerId="AD" clId="Web-{6770DFA4-BD38-407B-9B19-0B605559F0AC}" dt="2023-02-02T11:29:33.664" v="7" actId="20577"/>
          <ac:spMkLst>
            <pc:docMk/>
            <pc:sldMk cId="3244887230" sldId="289"/>
            <ac:spMk id="3" creationId="{6F67F7EF-172D-4AD0-B550-7E3A8479A30D}"/>
          </ac:spMkLst>
        </pc:spChg>
      </pc:sldChg>
    </pc:docChg>
  </pc:docChgLst>
  <pc:docChgLst>
    <pc:chgData name="Hans Storlien" userId="S::hans.storlien@geno.no::8ddc0d57-1628-40f9-bab8-8a6af75e294c" providerId="AD" clId="Web-{1E2CB503-75CB-43E8-B114-189A71C3BCE0}"/>
    <pc:docChg chg="modSld">
      <pc:chgData name="Hans Storlien" userId="S::hans.storlien@geno.no::8ddc0d57-1628-40f9-bab8-8a6af75e294c" providerId="AD" clId="Web-{1E2CB503-75CB-43E8-B114-189A71C3BCE0}" dt="2023-02-05T17:28:17.372" v="53" actId="20577"/>
      <pc:docMkLst>
        <pc:docMk/>
      </pc:docMkLst>
      <pc:sldChg chg="modSp">
        <pc:chgData name="Hans Storlien" userId="S::hans.storlien@geno.no::8ddc0d57-1628-40f9-bab8-8a6af75e294c" providerId="AD" clId="Web-{1E2CB503-75CB-43E8-B114-189A71C3BCE0}" dt="2023-02-05T17:28:17.372" v="53" actId="20577"/>
        <pc:sldMkLst>
          <pc:docMk/>
          <pc:sldMk cId="3244887230" sldId="289"/>
        </pc:sldMkLst>
        <pc:spChg chg="mod">
          <ac:chgData name="Hans Storlien" userId="S::hans.storlien@geno.no::8ddc0d57-1628-40f9-bab8-8a6af75e294c" providerId="AD" clId="Web-{1E2CB503-75CB-43E8-B114-189A71C3BCE0}" dt="2023-02-05T17:28:17.372" v="53" actId="20577"/>
          <ac:spMkLst>
            <pc:docMk/>
            <pc:sldMk cId="3244887230" sldId="289"/>
            <ac:spMk id="3" creationId="{6F67F7EF-172D-4AD0-B550-7E3A8479A30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132074-F3BC-4693-9CCC-7F17B710BF17}"/>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nb-NO"/>
          </a:p>
        </p:txBody>
      </p:sp>
      <p:sp>
        <p:nvSpPr>
          <p:cNvPr id="3" name="Date Placeholder 2">
            <a:extLst>
              <a:ext uri="{FF2B5EF4-FFF2-40B4-BE49-F238E27FC236}">
                <a16:creationId xmlns:a16="http://schemas.microsoft.com/office/drawing/2014/main" id="{973C7365-C3B2-4F5D-8DDA-8209AF02261B}"/>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1276C801-B927-4DBF-AAE4-5D1D0B542370}" type="datetimeFigureOut">
              <a:rPr lang="nb-NO" smtClean="0"/>
              <a:t>15.02.2023</a:t>
            </a:fld>
            <a:endParaRPr lang="nb-NO"/>
          </a:p>
        </p:txBody>
      </p:sp>
      <p:sp>
        <p:nvSpPr>
          <p:cNvPr id="4" name="Footer Placeholder 3">
            <a:extLst>
              <a:ext uri="{FF2B5EF4-FFF2-40B4-BE49-F238E27FC236}">
                <a16:creationId xmlns:a16="http://schemas.microsoft.com/office/drawing/2014/main" id="{6322445C-52BC-4C09-83B3-5538DE59F3A7}"/>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nb-NO"/>
          </a:p>
        </p:txBody>
      </p:sp>
      <p:sp>
        <p:nvSpPr>
          <p:cNvPr id="5" name="Slide Number Placeholder 4">
            <a:extLst>
              <a:ext uri="{FF2B5EF4-FFF2-40B4-BE49-F238E27FC236}">
                <a16:creationId xmlns:a16="http://schemas.microsoft.com/office/drawing/2014/main" id="{1B89863E-5D33-4271-BC93-C9C9FB927A6F}"/>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E4C2C5F9-41EA-4A5C-8D6A-645296A7473B}" type="slidenum">
              <a:rPr lang="nb-NO" smtClean="0"/>
              <a:t>‹#›</a:t>
            </a:fld>
            <a:endParaRPr lang="nb-NO"/>
          </a:p>
        </p:txBody>
      </p:sp>
    </p:spTree>
    <p:extLst>
      <p:ext uri="{BB962C8B-B14F-4D97-AF65-F5344CB8AC3E}">
        <p14:creationId xmlns:p14="http://schemas.microsoft.com/office/powerpoint/2010/main" val="6169180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nb-NO"/>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FD8831CA-3E13-4A4F-9089-D0C75AAC5B9E}" type="datetimeFigureOut">
              <a:rPr lang="nb-NO" smtClean="0"/>
              <a:t>15.02.2023</a:t>
            </a:fld>
            <a:endParaRPr lang="nb-NO"/>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nb-NO"/>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nb-NO"/>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C22E3A-15D5-4BA3-88D4-C5E70D73FD4D}" type="slidenum">
              <a:rPr lang="nb-NO" smtClean="0"/>
              <a:t>‹#›</a:t>
            </a:fld>
            <a:endParaRPr lang="nb-NO"/>
          </a:p>
        </p:txBody>
      </p:sp>
    </p:spTree>
    <p:extLst>
      <p:ext uri="{BB962C8B-B14F-4D97-AF65-F5344CB8AC3E}">
        <p14:creationId xmlns:p14="http://schemas.microsoft.com/office/powerpoint/2010/main" val="1092580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Velkommen til Geno sin presentasjon i årssamlingene. </a:t>
            </a:r>
          </a:p>
        </p:txBody>
      </p:sp>
    </p:spTree>
    <p:extLst>
      <p:ext uri="{BB962C8B-B14F-4D97-AF65-F5344CB8AC3E}">
        <p14:creationId xmlns:p14="http://schemas.microsoft.com/office/powerpoint/2010/main" val="725138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err="1"/>
              <a:t>Genos</a:t>
            </a:r>
            <a:r>
              <a:rPr lang="nb-NO"/>
              <a:t> pris for beste </a:t>
            </a:r>
            <a:r>
              <a:rPr lang="nb-NO" err="1"/>
              <a:t>elitekvige</a:t>
            </a:r>
            <a:r>
              <a:rPr lang="nb-NO"/>
              <a:t> blir tildelt oppdretter av den beste norskfødte NRF-</a:t>
            </a:r>
            <a:r>
              <a:rPr lang="nb-NO" err="1"/>
              <a:t>elitekviga</a:t>
            </a:r>
            <a:r>
              <a:rPr lang="nb-NO"/>
              <a:t>, som er brukt i embryoproduksjon foregående kalenderår.</a:t>
            </a:r>
          </a:p>
          <a:p>
            <a:pPr rtl="0"/>
            <a:r>
              <a:rPr lang="nb-NO"/>
              <a:t>Med brukt i embryoproduksjon menes første gang </a:t>
            </a:r>
            <a:r>
              <a:rPr lang="nb-NO" err="1"/>
              <a:t>kviga</a:t>
            </a:r>
            <a:r>
              <a:rPr lang="nb-NO"/>
              <a:t> har produsert godkjent embryo for frysing.</a:t>
            </a:r>
          </a:p>
          <a:p>
            <a:pPr rtl="0"/>
            <a:r>
              <a:rPr lang="nb-NO"/>
              <a:t>Rangeringa blir gjort etter samlet avlsverdi.</a:t>
            </a:r>
          </a:p>
          <a:p>
            <a:pPr rtl="0"/>
            <a:r>
              <a:rPr lang="nb-NO"/>
              <a:t>Prisen for beste NRF-</a:t>
            </a:r>
            <a:r>
              <a:rPr lang="nb-NO" err="1"/>
              <a:t>elitekvige</a:t>
            </a:r>
            <a:r>
              <a:rPr lang="nb-NO"/>
              <a:t> er 10 000 kr og diplom.</a:t>
            </a:r>
          </a:p>
          <a:p>
            <a:pPr rtl="0"/>
            <a:endParaRPr lang="nb-NO" b="1" i="1"/>
          </a:p>
          <a:p>
            <a:pPr rtl="0"/>
            <a:r>
              <a:rPr lang="nb-NO" b="1" i="1"/>
              <a:t>Geno sin pris for beste </a:t>
            </a:r>
            <a:r>
              <a:rPr lang="nb-NO" b="1" i="1" err="1"/>
              <a:t>elitekvige</a:t>
            </a:r>
            <a:r>
              <a:rPr lang="nb-NO" b="1" i="1"/>
              <a:t> tildeles 80439 </a:t>
            </a:r>
            <a:r>
              <a:rPr lang="nb-NO" b="1" i="1" err="1"/>
              <a:t>Dorina</a:t>
            </a:r>
            <a:r>
              <a:rPr lang="nb-NO" b="1" i="1"/>
              <a:t>-P med oppdretter Ingunn og Krister </a:t>
            </a:r>
            <a:r>
              <a:rPr lang="nb-NO" b="1" i="1" err="1"/>
              <a:t>Wehn</a:t>
            </a:r>
            <a:r>
              <a:rPr lang="nb-NO" b="1" i="1"/>
              <a:t>, 7212 Korsvegen. </a:t>
            </a:r>
            <a:r>
              <a:rPr lang="nb-NO" b="1" i="1" err="1"/>
              <a:t>Kviga</a:t>
            </a:r>
            <a:r>
              <a:rPr lang="nb-NO" b="1" i="1"/>
              <a:t> har avlsverdi 53.</a:t>
            </a:r>
            <a:endParaRPr lang="nb-NO"/>
          </a:p>
          <a:p>
            <a:endParaRPr lang="nb-NO"/>
          </a:p>
        </p:txBody>
      </p:sp>
    </p:spTree>
    <p:extLst>
      <p:ext uri="{BB962C8B-B14F-4D97-AF65-F5344CB8AC3E}">
        <p14:creationId xmlns:p14="http://schemas.microsoft.com/office/powerpoint/2010/main" val="2843086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a:t>Geno sin eksportpris skal deles ut hvert år til oppdretter av den NRF-oksen det har vært størst sædeksport av, uavhengig av sædtype, regnet i kroner, bruttoverdi i regnskapsåret.</a:t>
            </a:r>
          </a:p>
          <a:p>
            <a:pPr rtl="0"/>
            <a:r>
              <a:rPr lang="nb-NO"/>
              <a:t>Prisen er på kr 10.000 samt en bjelle og deles fortrinnsvis ut på Geno sitt årsmøte.</a:t>
            </a:r>
          </a:p>
          <a:p>
            <a:pPr rtl="0"/>
            <a:endParaRPr lang="nb-NO"/>
          </a:p>
          <a:p>
            <a:pPr rtl="0"/>
            <a:r>
              <a:rPr lang="nb-NO" b="1" i="1"/>
              <a:t>Geno sin eksportpris tildeles 11690 Roen med oppdretter Lars Inge Røen, 6657 Rindal.</a:t>
            </a:r>
            <a:endParaRPr lang="nb-NO"/>
          </a:p>
          <a:p>
            <a:pPr rtl="0"/>
            <a:r>
              <a:rPr lang="nb-NO" b="1" i="1"/>
              <a:t>Oksen solgte for kr 3 415 749 millioner fordelt på 25 330 doser (8 139  konvensjonell, 17 194  REDX).</a:t>
            </a:r>
            <a:endParaRPr lang="nb-NO"/>
          </a:p>
        </p:txBody>
      </p:sp>
    </p:spTree>
    <p:extLst>
      <p:ext uri="{BB962C8B-B14F-4D97-AF65-F5344CB8AC3E}">
        <p14:creationId xmlns:p14="http://schemas.microsoft.com/office/powerpoint/2010/main" val="3468470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a:t>Norturas pris for beste NRF-kjøttokse blir tildelt oppdretter av den norskfødte oksen som er vedtatt brukt i foregående kalenderår, som har høyest oppnådde kjøttindeks.</a:t>
            </a:r>
          </a:p>
          <a:p>
            <a:pPr rtl="0"/>
            <a:r>
              <a:rPr lang="nb-NO"/>
              <a:t>Oksen må være brukt som eliteokse og ha en kjøttindeks på 110 eller mer.</a:t>
            </a:r>
          </a:p>
          <a:p>
            <a:pPr rtl="0"/>
            <a:endParaRPr lang="nb-NO" b="1" i="1"/>
          </a:p>
          <a:p>
            <a:pPr rtl="0"/>
            <a:r>
              <a:rPr lang="nb-NO" b="1" i="1"/>
              <a:t>Nortura sin kjøttpris tildeles 12216 </a:t>
            </a:r>
            <a:r>
              <a:rPr lang="nb-NO" b="1" i="1" err="1"/>
              <a:t>Grovaren</a:t>
            </a:r>
            <a:r>
              <a:rPr lang="nb-NO" b="1" i="1"/>
              <a:t>-P med Iris Aga Nygård, 6798 Hjelledalen. Oksen har en avlsverdi kjøtt på 124.</a:t>
            </a:r>
            <a:endParaRPr lang="nb-NO"/>
          </a:p>
        </p:txBody>
      </p:sp>
    </p:spTree>
    <p:extLst>
      <p:ext uri="{BB962C8B-B14F-4D97-AF65-F5344CB8AC3E}">
        <p14:creationId xmlns:p14="http://schemas.microsoft.com/office/powerpoint/2010/main" val="2695670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v-SE" b="0" i="0">
                <a:solidFill>
                  <a:srgbClr val="666666"/>
                </a:solidFill>
                <a:effectLst/>
                <a:latin typeface="Clear Sans"/>
              </a:rPr>
              <a:t>Vinter i Lismarka i Hedmark. Foto: Solvei Goplen, Geno</a:t>
            </a:r>
            <a:endParaRPr lang="nb-NO"/>
          </a:p>
        </p:txBody>
      </p:sp>
    </p:spTree>
    <p:extLst>
      <p:ext uri="{BB962C8B-B14F-4D97-AF65-F5344CB8AC3E}">
        <p14:creationId xmlns:p14="http://schemas.microsoft.com/office/powerpoint/2010/main" val="1894647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85715" indent="-185715">
              <a:buFont typeface="Arial" panose="020B0604020202020204" pitchFamily="34" charset="0"/>
              <a:buChar char="•"/>
            </a:pPr>
            <a:r>
              <a:rPr lang="nb-NO" sz="1200" dirty="0">
                <a:latin typeface="+mn-lt"/>
              </a:rPr>
              <a:t>Geno har et positivt resultat for 2022, med 6,4 millioner i overskudd. Resultatforbedringen på 16,3 millioner fra i fjor skyldes blant annet reduksjon av kostnader og et godt salg mot slutten av året. Vi har også økt egen produksjon av REDX for internasjonalt salg.</a:t>
            </a:r>
          </a:p>
          <a:p>
            <a:endParaRPr lang="nb-NO" sz="1200" dirty="0">
              <a:latin typeface="+mn-lt"/>
              <a:cs typeface="Calibri"/>
            </a:endParaRPr>
          </a:p>
          <a:p>
            <a:pPr marL="185715" indent="-185715">
              <a:buFont typeface="Arial" panose="020B0604020202020204" pitchFamily="34" charset="0"/>
              <a:buChar char="•"/>
            </a:pPr>
            <a:r>
              <a:rPr lang="nb-NO" sz="1200" dirty="0">
                <a:latin typeface="+mn-lt"/>
              </a:rPr>
              <a:t>Geno Global har kjøpt varer og tjenester fra Geno det siste året tilsvarende 28,9 millioner.</a:t>
            </a:r>
            <a:endParaRPr lang="nb-NO" sz="1200" dirty="0">
              <a:latin typeface="+mn-lt"/>
              <a:cs typeface="Calibri"/>
            </a:endParaRPr>
          </a:p>
          <a:p>
            <a:pPr marL="185715" indent="-185715">
              <a:buFont typeface="Arial" panose="020B0604020202020204" pitchFamily="34" charset="0"/>
              <a:buChar char="•"/>
            </a:pPr>
            <a:endParaRPr lang="nb-NO" sz="1200" dirty="0">
              <a:latin typeface="+mn-lt"/>
            </a:endParaRPr>
          </a:p>
          <a:p>
            <a:pPr marL="185715" indent="-185715">
              <a:buFont typeface="Arial" panose="020B0604020202020204" pitchFamily="34" charset="0"/>
              <a:buChar char="•"/>
            </a:pPr>
            <a:r>
              <a:rPr lang="nb-NO" sz="1200" dirty="0">
                <a:latin typeface="+mn-lt"/>
              </a:rPr>
              <a:t>Forbedringsarbeidet som er blitt gjort i Geno har vært veldig viktig, og jobben med å rigge oss for framtida må ha fokus.</a:t>
            </a:r>
            <a:endParaRPr lang="nb-NO" sz="1200" dirty="0">
              <a:latin typeface="+mn-lt"/>
              <a:cs typeface="Calibri"/>
            </a:endParaRPr>
          </a:p>
          <a:p>
            <a:endParaRPr lang="nb-NO" sz="1200" dirty="0">
              <a:latin typeface="+mn-lt"/>
            </a:endParaRPr>
          </a:p>
          <a:p>
            <a:pPr marL="185715" indent="-185715">
              <a:buFont typeface="Arial" panose="020B0604020202020204" pitchFamily="34" charset="0"/>
              <a:buChar char="•"/>
            </a:pPr>
            <a:endParaRPr lang="nb-NO" sz="1200" dirty="0">
              <a:latin typeface="+mn-lt"/>
              <a:cs typeface="Calibri"/>
            </a:endParaRPr>
          </a:p>
          <a:p>
            <a:pPr marL="185715" indent="-185715">
              <a:buFont typeface="Arial" panose="020B0604020202020204" pitchFamily="34" charset="0"/>
              <a:buChar char="•"/>
            </a:pPr>
            <a:r>
              <a:rPr lang="nb-NO" sz="1200" dirty="0">
                <a:latin typeface="+mn-lt"/>
                <a:cs typeface="Calibri"/>
              </a:rPr>
              <a:t>Geno har en egenkapital på 46%.</a:t>
            </a:r>
          </a:p>
          <a:p>
            <a:pPr marL="185715" indent="-185715">
              <a:buFont typeface="Arial" panose="020B0604020202020204" pitchFamily="34" charset="0"/>
              <a:buChar char="•"/>
            </a:pPr>
            <a:endParaRPr lang="nb-NO" sz="1200" dirty="0">
              <a:latin typeface="+mn-lt"/>
              <a:cs typeface="Calibri"/>
            </a:endParaRPr>
          </a:p>
          <a:p>
            <a:pPr marL="185715" indent="-185715">
              <a:buFont typeface="Arial" panose="020B0604020202020204" pitchFamily="34" charset="0"/>
              <a:buChar char="•"/>
            </a:pPr>
            <a:r>
              <a:rPr lang="nb-NO" sz="1200" dirty="0" err="1">
                <a:latin typeface="+mn-lt"/>
                <a:cs typeface="Calibri"/>
              </a:rPr>
              <a:t>Spermvital</a:t>
            </a:r>
            <a:r>
              <a:rPr lang="nb-NO" sz="1200" dirty="0">
                <a:latin typeface="+mn-lt"/>
                <a:cs typeface="Calibri"/>
              </a:rPr>
              <a:t> har bedret resultat som i hovedsak skyldes økt salg til internasjonale kunder. </a:t>
            </a:r>
            <a:r>
              <a:rPr lang="nb-NO" sz="1200" dirty="0">
                <a:latin typeface="+mn-lt"/>
              </a:rPr>
              <a:t>Sentrale markeder for SpermVital er Polen og Sveits.</a:t>
            </a:r>
            <a:endParaRPr lang="nb-NO" sz="1200" dirty="0">
              <a:latin typeface="+mn-lt"/>
              <a:cs typeface="Calibri"/>
            </a:endParaRPr>
          </a:p>
        </p:txBody>
      </p:sp>
    </p:spTree>
    <p:extLst>
      <p:ext uri="{BB962C8B-B14F-4D97-AF65-F5344CB8AC3E}">
        <p14:creationId xmlns:p14="http://schemas.microsoft.com/office/powerpoint/2010/main" val="3239758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latin typeface="+mn-lt"/>
              </a:rPr>
              <a:t>Semintilslutningen baserer seg på kalvinger (alle raser) registrert i Kukontrollen. Dette betyr at kjøttfe og alle dyr registrert i Storfekjøttkontrollen </a:t>
            </a:r>
            <a:r>
              <a:rPr lang="nb-NO" sz="1200" u="sng" dirty="0">
                <a:latin typeface="+mn-lt"/>
              </a:rPr>
              <a:t>ikke</a:t>
            </a:r>
            <a:r>
              <a:rPr lang="nb-NO" sz="1200" dirty="0">
                <a:latin typeface="+mn-lt"/>
              </a:rPr>
              <a:t> er en del av statistikken. </a:t>
            </a:r>
          </a:p>
          <a:p>
            <a:r>
              <a:rPr lang="nb-NO" sz="1200" dirty="0">
                <a:latin typeface="+mn-lt"/>
              </a:rPr>
              <a:t>Ikke stambokførte okser (ofte importokser) vil stå som «ukjent far» i statistikken, og kan tolkes som gårdsokse. Geno stambokfører okser på forespørsel, slik at de kan registreres i Kukontrollen. </a:t>
            </a:r>
          </a:p>
          <a:p>
            <a:endParaRPr lang="nb-NO" sz="1200" dirty="0">
              <a:latin typeface="+mn-lt"/>
            </a:endParaRPr>
          </a:p>
          <a:p>
            <a:r>
              <a:rPr lang="nb-NO" sz="1200" dirty="0">
                <a:latin typeface="+mn-lt"/>
              </a:rPr>
              <a:t>Økt semin betyr større inntekstpotensiale i ditt fjøs, her er det penger å hente.</a:t>
            </a:r>
          </a:p>
        </p:txBody>
      </p:sp>
    </p:spTree>
    <p:extLst>
      <p:ext uri="{BB962C8B-B14F-4D97-AF65-F5344CB8AC3E}">
        <p14:creationId xmlns:p14="http://schemas.microsoft.com/office/powerpoint/2010/main" val="2068651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a:solidFill>
                  <a:srgbClr val="000000"/>
                </a:solidFill>
                <a:latin typeface="+mn-lt"/>
              </a:rPr>
              <a:t>REDX-resultater:</a:t>
            </a:r>
          </a:p>
          <a:p>
            <a:pPr marL="309524" indent="-309524">
              <a:buFont typeface="Arial" panose="020B0604020202020204" pitchFamily="34" charset="0"/>
              <a:buChar char="•"/>
            </a:pPr>
            <a:r>
              <a:rPr lang="nb-NO" sz="1200" dirty="0" err="1">
                <a:solidFill>
                  <a:srgbClr val="000000"/>
                </a:solidFill>
                <a:latin typeface="+mn-lt"/>
              </a:rPr>
              <a:t>Drektighetesresultatene</a:t>
            </a:r>
            <a:r>
              <a:rPr lang="nb-NO" sz="1200" dirty="0">
                <a:solidFill>
                  <a:srgbClr val="000000"/>
                </a:solidFill>
                <a:latin typeface="+mn-lt"/>
              </a:rPr>
              <a:t> har i hele 2022 vært over forventning. Det er gjort et godt forbedringsarbeid på kjønnssepareringslaben, som har vært viktig for de gode resultatene. </a:t>
            </a:r>
          </a:p>
          <a:p>
            <a:pPr marL="309524" indent="-309524">
              <a:buFont typeface="Arial" panose="020B0604020202020204" pitchFamily="34" charset="0"/>
              <a:buChar char="•"/>
            </a:pPr>
            <a:r>
              <a:rPr lang="nb-NO" sz="1200" dirty="0">
                <a:solidFill>
                  <a:srgbClr val="000000"/>
                </a:solidFill>
                <a:latin typeface="+mn-lt"/>
              </a:rPr>
              <a:t>Godt arbeid også i felten har vært viktig, fokus på god tilrettelegging og optimale rutiner omkring innlegg, bidrar også mye til de gode resultatene. </a:t>
            </a:r>
          </a:p>
          <a:p>
            <a:pPr marL="309524" indent="-309524">
              <a:buFont typeface="Arial" panose="020B0604020202020204" pitchFamily="34" charset="0"/>
              <a:buChar char="•"/>
            </a:pPr>
            <a:r>
              <a:rPr lang="nb-NO" sz="1200" dirty="0">
                <a:solidFill>
                  <a:srgbClr val="000000"/>
                </a:solidFill>
                <a:latin typeface="+mn-lt"/>
              </a:rPr>
              <a:t>Per september 2022 var drektighetsresultatet 73,3% for konvensjonell sæd, og </a:t>
            </a:r>
            <a:r>
              <a:rPr lang="nb-NO" sz="1200" dirty="0" err="1">
                <a:solidFill>
                  <a:srgbClr val="000000"/>
                </a:solidFill>
                <a:latin typeface="+mn-lt"/>
              </a:rPr>
              <a:t>ca</a:t>
            </a:r>
            <a:r>
              <a:rPr lang="nb-NO" sz="1200" dirty="0">
                <a:solidFill>
                  <a:srgbClr val="000000"/>
                </a:solidFill>
                <a:latin typeface="+mn-lt"/>
              </a:rPr>
              <a:t> 68% for REDX. </a:t>
            </a:r>
          </a:p>
          <a:p>
            <a:pPr marL="309524" indent="-309524">
              <a:buFont typeface="Arial" panose="020B0604020202020204" pitchFamily="34" charset="0"/>
              <a:buChar char="•"/>
            </a:pPr>
            <a:r>
              <a:rPr lang="nb-NO" sz="1200" dirty="0">
                <a:solidFill>
                  <a:srgbClr val="000000"/>
                </a:solidFill>
                <a:latin typeface="+mn-lt"/>
              </a:rPr>
              <a:t>Det er i gjennomsnitt 90% renhet på REDX-dosene, det vil da si at det er en </a:t>
            </a:r>
            <a:r>
              <a:rPr lang="nb-NO" sz="1200" dirty="0" err="1">
                <a:solidFill>
                  <a:srgbClr val="000000"/>
                </a:solidFill>
                <a:latin typeface="+mn-lt"/>
              </a:rPr>
              <a:t>ca</a:t>
            </a:r>
            <a:r>
              <a:rPr lang="nb-NO" sz="1200" dirty="0">
                <a:solidFill>
                  <a:srgbClr val="000000"/>
                </a:solidFill>
                <a:latin typeface="+mn-lt"/>
              </a:rPr>
              <a:t> 10% sjanse for at det kan bli oksekalv. </a:t>
            </a:r>
          </a:p>
          <a:p>
            <a:pPr marL="309524" indent="-309524">
              <a:buFont typeface="Arial" panose="020B0604020202020204" pitchFamily="34" charset="0"/>
              <a:buChar char="•"/>
            </a:pPr>
            <a:r>
              <a:rPr lang="nb-NO" sz="1200" dirty="0">
                <a:solidFill>
                  <a:srgbClr val="000000"/>
                </a:solidFill>
                <a:latin typeface="+mn-lt"/>
              </a:rPr>
              <a:t>Vi har også på slutten av 2022 startet opp med en prøveproduksjon av </a:t>
            </a:r>
            <a:r>
              <a:rPr lang="nb-NO" sz="1200" dirty="0" err="1">
                <a:solidFill>
                  <a:srgbClr val="000000"/>
                </a:solidFill>
                <a:latin typeface="+mn-lt"/>
              </a:rPr>
              <a:t>BeefY</a:t>
            </a:r>
            <a:r>
              <a:rPr lang="nb-NO" sz="1200" dirty="0">
                <a:solidFill>
                  <a:srgbClr val="000000"/>
                </a:solidFill>
                <a:latin typeface="+mn-lt"/>
              </a:rPr>
              <a:t> (kjønnsseparert Y celler på kjøttfe) for TYR.  </a:t>
            </a:r>
            <a:endParaRPr lang="nb-NO" sz="1200" dirty="0">
              <a:latin typeface="+mn-lt"/>
            </a:endParaRPr>
          </a:p>
          <a:p>
            <a:endParaRPr lang="nb-NO" sz="1200" b="1" dirty="0">
              <a:latin typeface="+mn-lt"/>
            </a:endParaRPr>
          </a:p>
          <a:p>
            <a:r>
              <a:rPr lang="nb-NO" sz="1200" b="1" dirty="0">
                <a:latin typeface="+mn-lt"/>
              </a:rPr>
              <a:t>Globalt salg:</a:t>
            </a:r>
          </a:p>
          <a:p>
            <a:pPr marL="185715" indent="-185715">
              <a:buFont typeface="Arial" panose="020B0604020202020204" pitchFamily="34" charset="0"/>
              <a:buChar char="•"/>
            </a:pPr>
            <a:r>
              <a:rPr lang="nb-NO" sz="1200" dirty="0">
                <a:latin typeface="+mn-lt"/>
              </a:rPr>
              <a:t>2022 har vært et både givende og utfordrende år for Geno Global. Forbedret tilgjengelighet for REDX på grunn av økt produksjonskapasitet og et toppkvalitets utvalg av globale eliteokser, har vi oppnådd en enestående 77 % vekst av salgsinntekter fra år til år, og eksporterer til 22 land. Viktige markeder for salg har vært USA, Storbritannia og Polen.</a:t>
            </a:r>
          </a:p>
          <a:p>
            <a:pPr marL="185715" indent="-185715">
              <a:buFont typeface="Arial" panose="020B0604020202020204" pitchFamily="34" charset="0"/>
              <a:buChar char="•"/>
            </a:pPr>
            <a:r>
              <a:rPr lang="nb-NO" sz="1200" dirty="0">
                <a:latin typeface="+mn-lt"/>
              </a:rPr>
              <a:t>REDX-etterspørselen fortsetter å vokse i nøkkelmarkeder, men konvensjonell sæd var den mest solgte produkttypen for 2022.</a:t>
            </a:r>
          </a:p>
        </p:txBody>
      </p:sp>
    </p:spTree>
    <p:extLst>
      <p:ext uri="{BB962C8B-B14F-4D97-AF65-F5344CB8AC3E}">
        <p14:creationId xmlns:p14="http://schemas.microsoft.com/office/powerpoint/2010/main" val="538484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Utvendig:</a:t>
            </a:r>
          </a:p>
          <a:p>
            <a:r>
              <a:rPr lang="nb-NO" sz="1100" dirty="0"/>
              <a:t>Her ser vi hvordan det nye fjøset plasserer seg i terrenget mot de andre fjøsene, og hvordan det vil se ut. </a:t>
            </a:r>
          </a:p>
          <a:p>
            <a:pPr defTabSz="990478">
              <a:defRPr/>
            </a:pPr>
            <a:r>
              <a:rPr lang="nb-NO" sz="1100" dirty="0"/>
              <a:t>I det nye fjøset ser vi påbygg av visningsrom for besøkende, og et fotorom. Med parkeringsplass ved siden av. </a:t>
            </a:r>
          </a:p>
          <a:p>
            <a:pPr rtl="0"/>
            <a:endParaRPr lang="nb-NO" sz="1100" dirty="0">
              <a:effectLst/>
            </a:endParaRPr>
          </a:p>
          <a:p>
            <a:pPr rtl="0"/>
            <a:r>
              <a:rPr lang="nb-NO" sz="1100" dirty="0">
                <a:effectLst/>
              </a:rPr>
              <a:t>Det nye fjøset vil kobles sammen med fjøs nummer 2 – altså dagens oksefjøs. </a:t>
            </a:r>
          </a:p>
          <a:p>
            <a:pPr rtl="0"/>
            <a:r>
              <a:rPr lang="nb-NO" sz="1100" dirty="0">
                <a:effectLst/>
              </a:rPr>
              <a:t>De hvite byggene er eksisterende fjøs</a:t>
            </a:r>
          </a:p>
          <a:p>
            <a:pPr rtl="0"/>
            <a:r>
              <a:rPr lang="nb-NO" sz="1100" dirty="0">
                <a:effectLst/>
              </a:rPr>
              <a:t>Fjøs </a:t>
            </a:r>
            <a:r>
              <a:rPr lang="nb-NO" sz="1100" dirty="0" err="1">
                <a:effectLst/>
              </a:rPr>
              <a:t>nr</a:t>
            </a:r>
            <a:r>
              <a:rPr lang="nb-NO" sz="1100" dirty="0">
                <a:effectLst/>
              </a:rPr>
              <a:t> 1 ved siden av plansilo, skal brukes til oppbevaring av maskiner, flis etc. </a:t>
            </a:r>
          </a:p>
          <a:p>
            <a:pPr rtl="0"/>
            <a:r>
              <a:rPr lang="nb-NO" sz="1100" dirty="0">
                <a:effectLst/>
              </a:rPr>
              <a:t>Fjøs nummer 3 er foreløpig ledig. </a:t>
            </a:r>
          </a:p>
          <a:p>
            <a:pPr rtl="0"/>
            <a:r>
              <a:rPr lang="nb-NO" sz="1100" dirty="0">
                <a:effectLst/>
              </a:rPr>
              <a:t>Fjøs nummer 4 lengst til venstre på bildet, er fjøs for </a:t>
            </a:r>
            <a:r>
              <a:rPr lang="nb-NO" sz="1100" dirty="0" err="1">
                <a:effectLst/>
              </a:rPr>
              <a:t>embryokviger</a:t>
            </a:r>
            <a:r>
              <a:rPr lang="nb-NO" sz="1100" dirty="0">
                <a:effectLst/>
              </a:rPr>
              <a:t>.</a:t>
            </a:r>
          </a:p>
          <a:p>
            <a:pPr rtl="0"/>
            <a:endParaRPr lang="nb-NO" sz="1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Times New Roman" panose="02020603050405020304" pitchFamily="18" charset="0"/>
              </a:rPr>
              <a:t>Du kan se film fra fjøset utvendig på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Youtube</a:t>
            </a:r>
            <a:r>
              <a:rPr lang="nb-NO" sz="1800" dirty="0">
                <a:effectLst/>
                <a:latin typeface="Calibri" panose="020F0502020204030204" pitchFamily="34" charset="0"/>
                <a:ea typeface="Calibri" panose="020F0502020204030204" pitchFamily="34" charset="0"/>
                <a:cs typeface="Times New Roman" panose="02020603050405020304" pitchFamily="18" charset="0"/>
              </a:rPr>
              <a:t>-link her: https://www.youtube.com/watch?v=7YVXAQhQMAY </a:t>
            </a:r>
          </a:p>
          <a:p>
            <a:pPr rtl="0"/>
            <a:endParaRPr lang="nb-NO" sz="1100" dirty="0">
              <a:effectLst/>
            </a:endParaRPr>
          </a:p>
          <a:p>
            <a:pPr rtl="0"/>
            <a:r>
              <a:rPr lang="nb-NO" sz="1100" b="1" dirty="0">
                <a:effectLst/>
              </a:rPr>
              <a:t>Innvendig:</a:t>
            </a:r>
          </a:p>
          <a:p>
            <a:pPr rtl="0"/>
            <a:r>
              <a:rPr lang="nb-NO" sz="1100" dirty="0">
                <a:effectLst/>
              </a:rPr>
              <a:t>Her ser vi det nye fjøset innvendig. Her vil alle oksene få enkeltbinger, og det er laget plass for uttak av sæd midt i fjøset, samt fine drivganger. HMS for dyr og røktere er i fokus.</a:t>
            </a:r>
          </a:p>
          <a:p>
            <a:pPr rtl="0"/>
            <a:r>
              <a:rPr lang="nb-NO" sz="1100" dirty="0">
                <a:effectLst/>
              </a:rPr>
              <a:t>Dagens oksefjøs bygges om til enkeltbinger. </a:t>
            </a:r>
          </a:p>
          <a:p>
            <a:pPr rtl="0"/>
            <a:r>
              <a:rPr lang="nb-NO" sz="1100" dirty="0">
                <a:effectLst/>
              </a:rPr>
              <a:t>Nytt fjøs vil gi oss store fordeler i produksjonen med bla. økt mengde og bedre kvalitet på oksesæden. I tillegg vil vi kunne få redusert generasjonsintervallet ved at vi kan flytte okser fra Øyer til Store Ree enkeltvis, uten å måtte vente på en hel pulje av okser.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a:effectLst/>
                <a:latin typeface="Calibri" panose="020F0502020204030204" pitchFamily="34" charset="0"/>
                <a:ea typeface="Calibri" panose="020F0502020204030204" pitchFamily="34" charset="0"/>
                <a:cs typeface="Times New Roman" panose="02020603050405020304" pitchFamily="18" charset="0"/>
              </a:rPr>
              <a:t>Du </a:t>
            </a:r>
            <a:r>
              <a:rPr lang="nb-NO" sz="1800" dirty="0">
                <a:effectLst/>
                <a:latin typeface="Calibri" panose="020F0502020204030204" pitchFamily="34" charset="0"/>
                <a:ea typeface="Calibri" panose="020F0502020204030204" pitchFamily="34" charset="0"/>
                <a:cs typeface="Times New Roman" panose="02020603050405020304" pitchFamily="18" charset="0"/>
              </a:rPr>
              <a:t>kan se film fra fjøset innvendig på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Youtube</a:t>
            </a:r>
            <a:r>
              <a:rPr lang="nb-NO" sz="1800" dirty="0">
                <a:effectLst/>
                <a:latin typeface="Calibri" panose="020F0502020204030204" pitchFamily="34" charset="0"/>
                <a:ea typeface="Calibri" panose="020F0502020204030204" pitchFamily="34" charset="0"/>
                <a:cs typeface="Times New Roman" panose="02020603050405020304" pitchFamily="18" charset="0"/>
              </a:rPr>
              <a:t>-link her: https://www.youtube.com/watch?v=uR14RhctEv4 </a:t>
            </a:r>
          </a:p>
          <a:p>
            <a:pPr rtl="0"/>
            <a:endParaRPr lang="nb-NO" sz="1100" dirty="0">
              <a:effectLst/>
            </a:endParaRPr>
          </a:p>
        </p:txBody>
      </p:sp>
    </p:spTree>
    <p:extLst>
      <p:ext uri="{BB962C8B-B14F-4D97-AF65-F5344CB8AC3E}">
        <p14:creationId xmlns:p14="http://schemas.microsoft.com/office/powerpoint/2010/main" val="1823223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dirty="0">
                <a:solidFill>
                  <a:schemeClr val="tx1"/>
                </a:solidFill>
                <a:latin typeface="+mn-lt"/>
              </a:rPr>
              <a:t>Kommentarer hvis spørsmål: </a:t>
            </a:r>
            <a:endParaRPr lang="nb-NO" sz="1100" dirty="0">
              <a:solidFill>
                <a:schemeClr val="tx1"/>
              </a:solidFill>
              <a:latin typeface="+mn-lt"/>
              <a:ea typeface="+mn-ea"/>
              <a:cs typeface="+mn-cs"/>
            </a:endParaRPr>
          </a:p>
          <a:p>
            <a:pPr marL="171450" indent="-171450">
              <a:buFontTx/>
              <a:buChar char="-"/>
            </a:pPr>
            <a:r>
              <a:rPr lang="nb-NO" sz="1100" dirty="0">
                <a:solidFill>
                  <a:schemeClr val="tx1"/>
                </a:solidFill>
                <a:latin typeface="+mn-lt"/>
                <a:ea typeface="Calibri"/>
                <a:cs typeface="Calibri"/>
              </a:rPr>
              <a:t>Vi har lykkes med intensjonen om å stoppe økninga av </a:t>
            </a:r>
            <a:r>
              <a:rPr lang="nb-NO" sz="1100" b="1" dirty="0">
                <a:solidFill>
                  <a:schemeClr val="tx1"/>
                </a:solidFill>
                <a:latin typeface="+mn-lt"/>
                <a:ea typeface="Calibri"/>
                <a:cs typeface="Calibri"/>
              </a:rPr>
              <a:t>levende vekt </a:t>
            </a:r>
            <a:r>
              <a:rPr lang="nb-NO" sz="1100" dirty="0">
                <a:solidFill>
                  <a:schemeClr val="tx1"/>
                </a:solidFill>
                <a:latin typeface="+mn-lt"/>
                <a:ea typeface="Calibri"/>
                <a:cs typeface="Calibri"/>
              </a:rPr>
              <a:t>på NRF-kua</a:t>
            </a:r>
            <a:r>
              <a:rPr lang="nb-NO" sz="1100" b="1" dirty="0">
                <a:solidFill>
                  <a:schemeClr val="tx1"/>
                </a:solidFill>
                <a:latin typeface="+mn-lt"/>
                <a:ea typeface="Calibri"/>
                <a:cs typeface="Calibri"/>
              </a:rPr>
              <a:t> </a:t>
            </a:r>
            <a:r>
              <a:rPr lang="nb-NO" sz="1100" dirty="0">
                <a:solidFill>
                  <a:schemeClr val="tx1"/>
                </a:solidFill>
                <a:latin typeface="+mn-lt"/>
                <a:ea typeface="Calibri"/>
                <a:cs typeface="Calibri"/>
              </a:rPr>
              <a:t>. Større</a:t>
            </a:r>
            <a:r>
              <a:rPr lang="nb-NO" sz="1100" dirty="0">
                <a:solidFill>
                  <a:schemeClr val="tx1"/>
                </a:solidFill>
                <a:latin typeface="+mn-lt"/>
              </a:rPr>
              <a:t> dyr har større vedlikeholdsbehov som påvirker fôreffektivitet. Det er også en ugunstig sammenheng med beinkvalitet, hasekvalitet, kalvestørrelse, </a:t>
            </a:r>
            <a:r>
              <a:rPr lang="nb-NO" sz="1100" dirty="0" err="1">
                <a:solidFill>
                  <a:schemeClr val="tx1"/>
                </a:solidFill>
                <a:latin typeface="+mn-lt"/>
              </a:rPr>
              <a:t>kalvingsvansker</a:t>
            </a:r>
            <a:r>
              <a:rPr lang="nb-NO" sz="1100" dirty="0">
                <a:solidFill>
                  <a:schemeClr val="tx1"/>
                </a:solidFill>
                <a:latin typeface="+mn-lt"/>
              </a:rPr>
              <a:t> og dødfødsler. Vi ønsker ikke å avle for ei mindre NRF-ku, men heller stoppe at levendevekt øker.</a:t>
            </a:r>
            <a:endParaRPr lang="nb-NO" sz="1100" dirty="0">
              <a:solidFill>
                <a:schemeClr val="tx1"/>
              </a:solidFill>
              <a:latin typeface="+mn-lt"/>
              <a:cs typeface="Calibri"/>
            </a:endParaRPr>
          </a:p>
          <a:p>
            <a:pPr marL="171450" indent="-171450">
              <a:buFontTx/>
              <a:buChar char="-"/>
            </a:pPr>
            <a:r>
              <a:rPr lang="nb-NO" sz="1100" dirty="0">
                <a:solidFill>
                  <a:schemeClr val="tx1"/>
                </a:solidFill>
                <a:latin typeface="+mn-lt"/>
                <a:ea typeface="Calibri" panose="020F0502020204030204" pitchFamily="34" charset="0"/>
                <a:cs typeface="Arial" panose="020B0604020202020204" pitchFamily="34" charset="0"/>
              </a:rPr>
              <a:t>Vi har lykkes med å vri hovedfokuset i </a:t>
            </a:r>
            <a:r>
              <a:rPr lang="nb-NO" sz="1100" b="1" dirty="0" err="1">
                <a:solidFill>
                  <a:schemeClr val="tx1"/>
                </a:solidFill>
                <a:latin typeface="+mn-lt"/>
                <a:ea typeface="Calibri" panose="020F0502020204030204" pitchFamily="34" charset="0"/>
                <a:cs typeface="Arial" panose="020B0604020202020204" pitchFamily="34" charset="0"/>
              </a:rPr>
              <a:t>jurindeksen</a:t>
            </a:r>
            <a:r>
              <a:rPr lang="nb-NO" sz="1100" dirty="0">
                <a:solidFill>
                  <a:schemeClr val="tx1"/>
                </a:solidFill>
                <a:latin typeface="+mn-lt"/>
                <a:ea typeface="Calibri" panose="020F0502020204030204" pitchFamily="34" charset="0"/>
                <a:cs typeface="Arial" panose="020B0604020202020204" pitchFamily="34" charset="0"/>
              </a:rPr>
              <a:t> fra </a:t>
            </a:r>
            <a:r>
              <a:rPr lang="nb-NO" sz="1100" dirty="0" err="1">
                <a:solidFill>
                  <a:schemeClr val="tx1"/>
                </a:solidFill>
                <a:latin typeface="+mn-lt"/>
                <a:ea typeface="Calibri" panose="020F0502020204030204" pitchFamily="34" charset="0"/>
                <a:cs typeface="Arial" panose="020B0604020202020204" pitchFamily="34" charset="0"/>
              </a:rPr>
              <a:t>jurdybde</a:t>
            </a:r>
            <a:r>
              <a:rPr lang="nb-NO" sz="1100" dirty="0">
                <a:solidFill>
                  <a:schemeClr val="tx1"/>
                </a:solidFill>
                <a:latin typeface="+mn-lt"/>
                <a:ea typeface="Calibri" panose="020F0502020204030204" pitchFamily="34" charset="0"/>
                <a:cs typeface="Arial" panose="020B0604020202020204" pitchFamily="34" charset="0"/>
              </a:rPr>
              <a:t> til </a:t>
            </a:r>
            <a:r>
              <a:rPr lang="nb-NO" sz="1100" dirty="0" err="1">
                <a:solidFill>
                  <a:schemeClr val="tx1"/>
                </a:solidFill>
                <a:latin typeface="+mn-lt"/>
                <a:ea typeface="Calibri" panose="020F0502020204030204" pitchFamily="34" charset="0"/>
                <a:cs typeface="Arial" panose="020B0604020202020204" pitchFamily="34" charset="0"/>
              </a:rPr>
              <a:t>jurfester</a:t>
            </a:r>
            <a:r>
              <a:rPr lang="nb-NO" sz="1100" dirty="0">
                <a:solidFill>
                  <a:schemeClr val="tx1"/>
                </a:solidFill>
                <a:latin typeface="+mn-lt"/>
                <a:ea typeface="Calibri" panose="020F0502020204030204" pitchFamily="34" charset="0"/>
                <a:cs typeface="Arial" panose="020B0604020202020204" pitchFamily="34" charset="0"/>
              </a:rPr>
              <a:t>.</a:t>
            </a:r>
          </a:p>
          <a:p>
            <a:pPr marL="171450" indent="-171450">
              <a:buFontTx/>
              <a:buChar char="-"/>
            </a:pPr>
            <a:r>
              <a:rPr lang="nb-NO" sz="1100" dirty="0">
                <a:solidFill>
                  <a:schemeClr val="tx1"/>
                </a:solidFill>
                <a:latin typeface="+mn-lt"/>
                <a:ea typeface="Calibri" panose="020F0502020204030204" pitchFamily="34" charset="0"/>
                <a:cs typeface="Arial" panose="020B0604020202020204" pitchFamily="34" charset="0"/>
              </a:rPr>
              <a:t>Vi har lykkes med å øke framgangen for </a:t>
            </a:r>
            <a:r>
              <a:rPr lang="nb-NO" sz="1100" b="1" dirty="0">
                <a:solidFill>
                  <a:schemeClr val="tx1"/>
                </a:solidFill>
                <a:latin typeface="+mn-lt"/>
                <a:ea typeface="Calibri" panose="020F0502020204030204" pitchFamily="34" charset="0"/>
                <a:cs typeface="Arial" panose="020B0604020202020204" pitchFamily="34" charset="0"/>
              </a:rPr>
              <a:t>tørrstoff i mjølk</a:t>
            </a:r>
            <a:r>
              <a:rPr lang="nb-NO" sz="1100" dirty="0">
                <a:solidFill>
                  <a:schemeClr val="tx1"/>
                </a:solidFill>
                <a:latin typeface="+mn-lt"/>
                <a:ea typeface="Calibri" panose="020F0502020204030204" pitchFamily="34" charset="0"/>
                <a:cs typeface="Arial" panose="020B0604020202020204" pitchFamily="34" charset="0"/>
              </a:rPr>
              <a:t> uten at det går utover </a:t>
            </a:r>
            <a:r>
              <a:rPr lang="nb-NO" sz="1100" b="1" dirty="0">
                <a:solidFill>
                  <a:schemeClr val="tx1"/>
                </a:solidFill>
                <a:latin typeface="+mn-lt"/>
                <a:ea typeface="Calibri" panose="020F0502020204030204" pitchFamily="34" charset="0"/>
                <a:cs typeface="Arial" panose="020B0604020202020204" pitchFamily="34" charset="0"/>
              </a:rPr>
              <a:t>mjølkemengde</a:t>
            </a:r>
            <a:r>
              <a:rPr lang="nb-NO" sz="1100" dirty="0">
                <a:solidFill>
                  <a:schemeClr val="tx1"/>
                </a:solidFill>
                <a:latin typeface="+mn-lt"/>
                <a:ea typeface="Calibri" panose="020F0502020204030204" pitchFamily="34" charset="0"/>
                <a:cs typeface="Arial" panose="020B0604020202020204" pitchFamily="34" charset="0"/>
              </a:rPr>
              <a:t> og derigjennom også styrket oss på kg protein og kg fett. Dette er svært viktig i de fleste globale markeder.</a:t>
            </a:r>
          </a:p>
          <a:p>
            <a:pPr marL="171450" indent="-171450">
              <a:buFontTx/>
              <a:buChar char="-"/>
            </a:pPr>
            <a:r>
              <a:rPr lang="nb-NO" sz="1100" dirty="0">
                <a:solidFill>
                  <a:schemeClr val="tx1"/>
                </a:solidFill>
                <a:latin typeface="+mn-lt"/>
                <a:ea typeface="Calibri" panose="020F0502020204030204" pitchFamily="34" charset="0"/>
                <a:cs typeface="Arial" panose="020B0604020202020204" pitchFamily="34" charset="0"/>
              </a:rPr>
              <a:t>Vi har oppnådd svak framgang både på </a:t>
            </a:r>
            <a:r>
              <a:rPr lang="nb-NO" sz="1100" b="1" dirty="0">
                <a:solidFill>
                  <a:schemeClr val="tx1"/>
                </a:solidFill>
                <a:latin typeface="+mn-lt"/>
                <a:ea typeface="Calibri" panose="020F0502020204030204" pitchFamily="34" charset="0"/>
                <a:cs typeface="Arial" panose="020B0604020202020204" pitchFamily="34" charset="0"/>
              </a:rPr>
              <a:t>spenetjukkelse og spenelengde</a:t>
            </a:r>
            <a:r>
              <a:rPr lang="nb-NO" sz="1100" dirty="0">
                <a:solidFill>
                  <a:schemeClr val="tx1"/>
                </a:solidFill>
                <a:latin typeface="+mn-lt"/>
                <a:ea typeface="Calibri" panose="020F0502020204030204" pitchFamily="34" charset="0"/>
                <a:cs typeface="Arial" panose="020B0604020202020204" pitchFamily="34" charset="0"/>
              </a:rPr>
              <a:t>.</a:t>
            </a:r>
          </a:p>
          <a:p>
            <a:pPr marL="171450" indent="-171450">
              <a:buFontTx/>
              <a:buChar char="-"/>
            </a:pPr>
            <a:r>
              <a:rPr lang="nb-NO" sz="1100" dirty="0">
                <a:solidFill>
                  <a:schemeClr val="tx1"/>
                </a:solidFill>
                <a:latin typeface="+mn-lt"/>
                <a:ea typeface="Calibri" panose="020F0502020204030204" pitchFamily="34" charset="0"/>
                <a:cs typeface="Arial" panose="020B0604020202020204" pitchFamily="34" charset="0"/>
              </a:rPr>
              <a:t>Vi har lykkes med å styrke </a:t>
            </a:r>
            <a:r>
              <a:rPr lang="nb-NO" sz="1100" b="1" dirty="0">
                <a:solidFill>
                  <a:schemeClr val="tx1"/>
                </a:solidFill>
                <a:latin typeface="+mn-lt"/>
                <a:ea typeface="Calibri" panose="020F0502020204030204" pitchFamily="34" charset="0"/>
                <a:cs typeface="Arial" panose="020B0604020202020204" pitchFamily="34" charset="0"/>
              </a:rPr>
              <a:t>beineksteriøret</a:t>
            </a:r>
            <a:r>
              <a:rPr lang="nb-NO" sz="1100" dirty="0">
                <a:solidFill>
                  <a:schemeClr val="tx1"/>
                </a:solidFill>
                <a:latin typeface="+mn-lt"/>
                <a:ea typeface="Calibri" panose="020F0502020204030204" pitchFamily="34" charset="0"/>
                <a:cs typeface="Arial" panose="020B0604020202020204" pitchFamily="34" charset="0"/>
              </a:rPr>
              <a:t> generelt. Først og fremst gjennom forbedring av framgangen for </a:t>
            </a:r>
            <a:r>
              <a:rPr lang="nb-NO" sz="1100" b="1" dirty="0">
                <a:solidFill>
                  <a:schemeClr val="tx1"/>
                </a:solidFill>
                <a:latin typeface="+mn-lt"/>
                <a:ea typeface="Calibri" panose="020F0502020204030204" pitchFamily="34" charset="0"/>
                <a:cs typeface="Arial" panose="020B0604020202020204" pitchFamily="34" charset="0"/>
              </a:rPr>
              <a:t>beinstilling (sett bakfra) </a:t>
            </a:r>
            <a:r>
              <a:rPr lang="nb-NO" sz="1100" dirty="0">
                <a:solidFill>
                  <a:schemeClr val="tx1"/>
                </a:solidFill>
                <a:latin typeface="+mn-lt"/>
                <a:ea typeface="Calibri" panose="020F0502020204030204" pitchFamily="34" charset="0"/>
                <a:cs typeface="Arial" panose="020B0604020202020204" pitchFamily="34" charset="0"/>
              </a:rPr>
              <a:t>og vi har innført svak vekting av </a:t>
            </a:r>
            <a:r>
              <a:rPr lang="nb-NO" sz="1100" b="1" dirty="0">
                <a:solidFill>
                  <a:schemeClr val="tx1"/>
                </a:solidFill>
                <a:latin typeface="+mn-lt"/>
                <a:ea typeface="Calibri" panose="020F0502020204030204" pitchFamily="34" charset="0"/>
                <a:cs typeface="Arial" panose="020B0604020202020204" pitchFamily="34" charset="0"/>
              </a:rPr>
              <a:t>hasevinkel</a:t>
            </a:r>
            <a:r>
              <a:rPr lang="nb-NO" sz="1100" dirty="0">
                <a:solidFill>
                  <a:schemeClr val="tx1"/>
                </a:solidFill>
                <a:latin typeface="+mn-lt"/>
                <a:ea typeface="Calibri" panose="020F0502020204030204" pitchFamily="34" charset="0"/>
                <a:cs typeface="Arial" panose="020B0604020202020204" pitchFamily="34" charset="0"/>
              </a:rPr>
              <a:t> i retning rettere haser for å dra NRF-populasjonsmidlet i retning optimum (basert på anbefaling fra avlsrådgivere). Tilført </a:t>
            </a:r>
            <a:r>
              <a:rPr lang="nb-NO" sz="1100" b="1" dirty="0">
                <a:solidFill>
                  <a:schemeClr val="tx1"/>
                </a:solidFill>
                <a:latin typeface="+mn-lt"/>
                <a:ea typeface="Calibri" panose="020F0502020204030204" pitchFamily="34" charset="0"/>
                <a:cs typeface="Arial" panose="020B0604020202020204" pitchFamily="34" charset="0"/>
              </a:rPr>
              <a:t>beinkvalitet</a:t>
            </a:r>
            <a:r>
              <a:rPr lang="nb-NO" sz="1100" dirty="0">
                <a:solidFill>
                  <a:schemeClr val="tx1"/>
                </a:solidFill>
                <a:latin typeface="+mn-lt"/>
                <a:ea typeface="Calibri" panose="020F0502020204030204" pitchFamily="34" charset="0"/>
                <a:cs typeface="Arial" panose="020B0604020202020204" pitchFamily="34" charset="0"/>
              </a:rPr>
              <a:t> (grovhet på beinpiper) og </a:t>
            </a:r>
            <a:r>
              <a:rPr lang="nb-NO" sz="1100" b="1" dirty="0">
                <a:solidFill>
                  <a:schemeClr val="tx1"/>
                </a:solidFill>
                <a:latin typeface="+mn-lt"/>
                <a:ea typeface="Calibri" panose="020F0502020204030204" pitchFamily="34" charset="0"/>
                <a:cs typeface="Arial" panose="020B0604020202020204" pitchFamily="34" charset="0"/>
              </a:rPr>
              <a:t>hasekvalitet</a:t>
            </a:r>
            <a:r>
              <a:rPr lang="nb-NO" sz="1100" dirty="0">
                <a:solidFill>
                  <a:schemeClr val="tx1"/>
                </a:solidFill>
                <a:latin typeface="+mn-lt"/>
                <a:ea typeface="Calibri" panose="020F0502020204030204" pitchFamily="34" charset="0"/>
                <a:cs typeface="Arial" panose="020B0604020202020204" pitchFamily="34" charset="0"/>
              </a:rPr>
              <a:t> til beinindeksen.</a:t>
            </a:r>
          </a:p>
          <a:p>
            <a:pPr marL="171450" indent="-171450">
              <a:buFontTx/>
              <a:buChar char="-"/>
            </a:pPr>
            <a:r>
              <a:rPr lang="nb-NO" sz="1100" dirty="0">
                <a:solidFill>
                  <a:schemeClr val="tx1"/>
                </a:solidFill>
                <a:latin typeface="+mn-lt"/>
                <a:ea typeface="Calibri" panose="020F0502020204030204" pitchFamily="34" charset="0"/>
                <a:cs typeface="Arial" panose="020B0604020202020204" pitchFamily="34" charset="0"/>
              </a:rPr>
              <a:t>Vi har forbedret situasjonen for majoriteten av </a:t>
            </a:r>
            <a:r>
              <a:rPr lang="nb-NO" sz="1100" b="1" dirty="0" err="1">
                <a:solidFill>
                  <a:schemeClr val="tx1"/>
                </a:solidFill>
                <a:latin typeface="+mn-lt"/>
                <a:ea typeface="Calibri" panose="020F0502020204030204" pitchFamily="34" charset="0"/>
                <a:cs typeface="Arial" panose="020B0604020202020204" pitchFamily="34" charset="0"/>
              </a:rPr>
              <a:t>kalvingsegenskapene</a:t>
            </a:r>
            <a:r>
              <a:rPr lang="nb-NO" sz="1100" dirty="0">
                <a:solidFill>
                  <a:schemeClr val="tx1"/>
                </a:solidFill>
                <a:latin typeface="+mn-lt"/>
                <a:ea typeface="Calibri" panose="020F0502020204030204" pitchFamily="34" charset="0"/>
                <a:cs typeface="Arial" panose="020B0604020202020204" pitchFamily="34" charset="0"/>
              </a:rPr>
              <a:t>.</a:t>
            </a:r>
          </a:p>
          <a:p>
            <a:pPr marL="171450" indent="-171450">
              <a:buFontTx/>
              <a:buChar char="-"/>
            </a:pPr>
            <a:r>
              <a:rPr lang="nb-NO" sz="1100" dirty="0">
                <a:solidFill>
                  <a:schemeClr val="tx1"/>
                </a:solidFill>
                <a:latin typeface="+mn-lt"/>
                <a:ea typeface="Calibri" panose="020F0502020204030204" pitchFamily="34" charset="0"/>
                <a:cs typeface="Arial" panose="020B0604020202020204" pitchFamily="34" charset="0"/>
              </a:rPr>
              <a:t>Vi har styrka </a:t>
            </a:r>
            <a:r>
              <a:rPr lang="nb-NO" sz="1100" b="1" dirty="0" err="1">
                <a:solidFill>
                  <a:schemeClr val="tx1"/>
                </a:solidFill>
                <a:latin typeface="+mn-lt"/>
                <a:ea typeface="Calibri" panose="020F0502020204030204" pitchFamily="34" charset="0"/>
                <a:cs typeface="Arial" panose="020B0604020202020204" pitchFamily="34" charset="0"/>
              </a:rPr>
              <a:t>utmjølkingshastigheten</a:t>
            </a:r>
            <a:r>
              <a:rPr lang="nb-NO" sz="1100" dirty="0">
                <a:solidFill>
                  <a:schemeClr val="tx1"/>
                </a:solidFill>
                <a:latin typeface="+mn-lt"/>
                <a:ea typeface="Calibri" panose="020F0502020204030204" pitchFamily="34" charset="0"/>
                <a:cs typeface="Arial" panose="020B0604020202020204" pitchFamily="34" charset="0"/>
              </a:rPr>
              <a:t> marginalt.</a:t>
            </a:r>
          </a:p>
          <a:p>
            <a:pPr marL="171450" indent="-171450">
              <a:buFontTx/>
              <a:buChar char="-"/>
            </a:pPr>
            <a:r>
              <a:rPr lang="nb-NO" sz="1100" dirty="0">
                <a:solidFill>
                  <a:schemeClr val="tx1"/>
                </a:solidFill>
                <a:latin typeface="+mn-lt"/>
                <a:ea typeface="Calibri" panose="020F0502020204030204" pitchFamily="34" charset="0"/>
                <a:cs typeface="Arial" panose="020B0604020202020204" pitchFamily="34" charset="0"/>
              </a:rPr>
              <a:t>Vi har tredoblet responsen i </a:t>
            </a:r>
            <a:r>
              <a:rPr lang="nb-NO" sz="1100" b="1" dirty="0">
                <a:solidFill>
                  <a:schemeClr val="tx1"/>
                </a:solidFill>
                <a:latin typeface="+mn-lt"/>
                <a:ea typeface="Calibri" panose="020F0502020204030204" pitchFamily="34" charset="0"/>
                <a:cs typeface="Arial" panose="020B0604020202020204" pitchFamily="34" charset="0"/>
              </a:rPr>
              <a:t>kolla</a:t>
            </a:r>
            <a:r>
              <a:rPr lang="nb-NO" sz="1100" dirty="0">
                <a:solidFill>
                  <a:schemeClr val="tx1"/>
                </a:solidFill>
                <a:latin typeface="+mn-lt"/>
                <a:ea typeface="Calibri" panose="020F0502020204030204" pitchFamily="34" charset="0"/>
                <a:cs typeface="Arial" panose="020B0604020202020204" pitchFamily="34" charset="0"/>
              </a:rPr>
              <a:t>genetikken.</a:t>
            </a:r>
          </a:p>
          <a:p>
            <a:pPr marL="171450" indent="-171450">
              <a:buFontTx/>
              <a:buChar char="-"/>
            </a:pPr>
            <a:r>
              <a:rPr lang="nb-NO" sz="1100" dirty="0">
                <a:solidFill>
                  <a:schemeClr val="tx1"/>
                </a:solidFill>
                <a:latin typeface="+mn-lt"/>
                <a:ea typeface="Calibri"/>
                <a:cs typeface="Calibri"/>
              </a:rPr>
              <a:t>Vi har sikret moderat nedgang i frekvensen av </a:t>
            </a:r>
            <a:r>
              <a:rPr lang="nb-NO" sz="1100" b="1" dirty="0">
                <a:solidFill>
                  <a:schemeClr val="tx1"/>
                </a:solidFill>
                <a:latin typeface="+mn-lt"/>
                <a:ea typeface="Calibri"/>
                <a:cs typeface="Calibri"/>
              </a:rPr>
              <a:t>letale gen (mutasjonene AH1, BTA12 og BTA8H)</a:t>
            </a:r>
          </a:p>
          <a:p>
            <a:pPr marL="171450" indent="-171450">
              <a:buFontTx/>
              <a:buChar char="-"/>
            </a:pPr>
            <a:r>
              <a:rPr lang="nb-NO" sz="1100" dirty="0">
                <a:solidFill>
                  <a:schemeClr val="tx1"/>
                </a:solidFill>
                <a:latin typeface="+mn-lt"/>
                <a:ea typeface="Calibri" panose="020F0502020204030204" pitchFamily="34" charset="0"/>
                <a:cs typeface="Arial" panose="020B0604020202020204" pitchFamily="34" charset="0"/>
              </a:rPr>
              <a:t>Vi har sikra ønsket frekvens utvikling for alle de ulike </a:t>
            </a:r>
            <a:r>
              <a:rPr lang="nb-NO" sz="1100" b="1" dirty="0">
                <a:solidFill>
                  <a:schemeClr val="tx1"/>
                </a:solidFill>
                <a:latin typeface="+mn-lt"/>
                <a:ea typeface="Calibri" panose="020F0502020204030204" pitchFamily="34" charset="0"/>
                <a:cs typeface="Arial" panose="020B0604020202020204" pitchFamily="34" charset="0"/>
              </a:rPr>
              <a:t>kaseinvariantene</a:t>
            </a:r>
            <a:r>
              <a:rPr lang="nb-NO" sz="1100" dirty="0">
                <a:solidFill>
                  <a:schemeClr val="tx1"/>
                </a:solidFill>
                <a:latin typeface="+mn-lt"/>
                <a:ea typeface="Calibri" panose="020F0502020204030204" pitchFamily="34" charset="0"/>
                <a:cs typeface="Arial" panose="020B0604020202020204" pitchFamily="34" charset="0"/>
              </a:rPr>
              <a:t> i mjølk. </a:t>
            </a:r>
          </a:p>
          <a:p>
            <a:pPr marL="171450" indent="-171450">
              <a:buFontTx/>
              <a:buChar char="-"/>
            </a:pPr>
            <a:r>
              <a:rPr lang="nb-NO" sz="1100" dirty="0">
                <a:solidFill>
                  <a:schemeClr val="tx1"/>
                </a:solidFill>
                <a:latin typeface="+mn-lt"/>
              </a:rPr>
              <a:t>Litt redusert framgang på </a:t>
            </a:r>
            <a:r>
              <a:rPr lang="nb-NO" sz="1100" b="1" dirty="0">
                <a:solidFill>
                  <a:schemeClr val="tx1"/>
                </a:solidFill>
                <a:latin typeface="+mn-lt"/>
              </a:rPr>
              <a:t>fruktbarhet</a:t>
            </a:r>
          </a:p>
          <a:p>
            <a:pPr marL="171450" indent="-171450">
              <a:buFontTx/>
              <a:buChar char="-"/>
            </a:pPr>
            <a:r>
              <a:rPr lang="nb-NO" sz="1100" dirty="0">
                <a:solidFill>
                  <a:schemeClr val="tx1"/>
                </a:solidFill>
                <a:latin typeface="+mn-lt"/>
              </a:rPr>
              <a:t>Litt redusert framgang på </a:t>
            </a:r>
            <a:r>
              <a:rPr lang="nb-NO" sz="1100" b="1" dirty="0">
                <a:solidFill>
                  <a:schemeClr val="tx1"/>
                </a:solidFill>
                <a:latin typeface="+mn-lt"/>
              </a:rPr>
              <a:t>jurhelse</a:t>
            </a:r>
          </a:p>
          <a:p>
            <a:pPr marL="171450" indent="-171450">
              <a:buFontTx/>
              <a:buChar char="-"/>
            </a:pPr>
            <a:r>
              <a:rPr lang="nb-NO" sz="1100" b="1" dirty="0">
                <a:solidFill>
                  <a:schemeClr val="tx1"/>
                </a:solidFill>
                <a:latin typeface="+mn-lt"/>
              </a:rPr>
              <a:t>Kjøtt</a:t>
            </a:r>
            <a:r>
              <a:rPr lang="nb-NO" sz="1100" dirty="0">
                <a:solidFill>
                  <a:schemeClr val="tx1"/>
                </a:solidFill>
                <a:latin typeface="+mn-lt"/>
              </a:rPr>
              <a:t> får litt mindre plass i avlsmålet</a:t>
            </a:r>
          </a:p>
          <a:p>
            <a:pPr lvl="1">
              <a:buFontTx/>
              <a:buChar char="-"/>
            </a:pPr>
            <a:r>
              <a:rPr lang="nb-NO" sz="1100" dirty="0">
                <a:solidFill>
                  <a:schemeClr val="tx1"/>
                </a:solidFill>
                <a:latin typeface="+mn-lt"/>
              </a:rPr>
              <a:t>Svak tilbakegang på </a:t>
            </a:r>
            <a:r>
              <a:rPr lang="nb-NO" sz="1100" dirty="0" err="1">
                <a:solidFill>
                  <a:schemeClr val="tx1"/>
                </a:solidFill>
                <a:latin typeface="+mn-lt"/>
              </a:rPr>
              <a:t>Europ</a:t>
            </a:r>
            <a:r>
              <a:rPr lang="nb-NO" sz="1100" dirty="0">
                <a:solidFill>
                  <a:schemeClr val="tx1"/>
                </a:solidFill>
                <a:latin typeface="+mn-lt"/>
              </a:rPr>
              <a:t>-klasse </a:t>
            </a:r>
          </a:p>
          <a:p>
            <a:pPr lvl="1">
              <a:buFontTx/>
              <a:buChar char="-"/>
            </a:pPr>
            <a:r>
              <a:rPr lang="nb-NO" sz="1100" dirty="0">
                <a:solidFill>
                  <a:schemeClr val="tx1"/>
                </a:solidFill>
                <a:latin typeface="+mn-lt"/>
              </a:rPr>
              <a:t>Reduserer framgang for fett </a:t>
            </a:r>
          </a:p>
          <a:p>
            <a:pPr lvl="1">
              <a:buFontTx/>
              <a:buChar char="-"/>
            </a:pPr>
            <a:r>
              <a:rPr lang="nb-NO" sz="1100" dirty="0">
                <a:solidFill>
                  <a:schemeClr val="tx1"/>
                </a:solidFill>
                <a:latin typeface="+mn-lt"/>
              </a:rPr>
              <a:t>Reduserer framgangen for tilvekst</a:t>
            </a:r>
          </a:p>
          <a:p>
            <a:endParaRPr lang="nb-NO" sz="1100" dirty="0">
              <a:solidFill>
                <a:schemeClr val="tx1"/>
              </a:solidFill>
              <a:latin typeface="+mn-lt"/>
            </a:endParaRPr>
          </a:p>
        </p:txBody>
      </p:sp>
    </p:spTree>
    <p:extLst>
      <p:ext uri="{BB962C8B-B14F-4D97-AF65-F5344CB8AC3E}">
        <p14:creationId xmlns:p14="http://schemas.microsoft.com/office/powerpoint/2010/main" val="147968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solidFill>
                  <a:srgbClr val="333333"/>
                </a:solidFill>
                <a:latin typeface="+mn-lt"/>
              </a:rPr>
              <a:t>Jur er en viktig egenskap som mange har høyt fokus på i besetningen. </a:t>
            </a:r>
            <a:r>
              <a:rPr lang="nb-NO" sz="1200" dirty="0" err="1">
                <a:solidFill>
                  <a:srgbClr val="333333"/>
                </a:solidFill>
                <a:latin typeface="+mn-lt"/>
              </a:rPr>
              <a:t>Jureksteriøret</a:t>
            </a:r>
            <a:r>
              <a:rPr lang="nb-NO" sz="1200" dirty="0">
                <a:solidFill>
                  <a:srgbClr val="333333"/>
                </a:solidFill>
                <a:latin typeface="+mn-lt"/>
              </a:rPr>
              <a:t> på NRF har blitt vesentlig forbedret, men det er fremdeles flere ting å ta tak i. Et eksempel er </a:t>
            </a:r>
            <a:r>
              <a:rPr lang="nb-NO" sz="1200" dirty="0" err="1">
                <a:solidFill>
                  <a:srgbClr val="333333"/>
                </a:solidFill>
                <a:latin typeface="+mn-lt"/>
              </a:rPr>
              <a:t>jurslipp</a:t>
            </a:r>
            <a:r>
              <a:rPr lang="nb-NO" sz="1200" dirty="0">
                <a:solidFill>
                  <a:srgbClr val="333333"/>
                </a:solidFill>
                <a:latin typeface="+mn-lt"/>
              </a:rPr>
              <a:t>. </a:t>
            </a:r>
            <a:r>
              <a:rPr lang="nb-NO" sz="1200" dirty="0" err="1">
                <a:solidFill>
                  <a:srgbClr val="333333"/>
                </a:solidFill>
                <a:latin typeface="+mn-lt"/>
              </a:rPr>
              <a:t>Jurslipp</a:t>
            </a:r>
            <a:r>
              <a:rPr lang="nb-NO" sz="1200" dirty="0">
                <a:solidFill>
                  <a:srgbClr val="333333"/>
                </a:solidFill>
                <a:latin typeface="+mn-lt"/>
              </a:rPr>
              <a:t> er e</a:t>
            </a:r>
            <a:r>
              <a:rPr lang="nb-NO" sz="1200" dirty="0">
                <a:latin typeface="+mn-lt"/>
              </a:rPr>
              <a:t>n stor frustrasjon og negativt både økonomisk og dyrevelferdsmessig. En krevende prosess, men Geno har hovedfokus på </a:t>
            </a:r>
            <a:r>
              <a:rPr lang="nb-NO" sz="1200" dirty="0" err="1">
                <a:latin typeface="+mn-lt"/>
              </a:rPr>
              <a:t>jurslipp</a:t>
            </a:r>
            <a:r>
              <a:rPr lang="nb-NO" sz="1200" dirty="0">
                <a:latin typeface="+mn-lt"/>
              </a:rPr>
              <a:t>.</a:t>
            </a:r>
          </a:p>
          <a:p>
            <a:pPr defTabSz="990478">
              <a:defRPr/>
            </a:pPr>
            <a:endParaRPr lang="nb-NO" sz="1200" dirty="0">
              <a:latin typeface="+mn-lt"/>
            </a:endParaRPr>
          </a:p>
          <a:p>
            <a:pPr defTabSz="990478">
              <a:defRPr/>
            </a:pPr>
            <a:r>
              <a:rPr lang="nb-NO" sz="1200" dirty="0">
                <a:latin typeface="+mn-lt"/>
              </a:rPr>
              <a:t>Det er en misforståelse at registrering av </a:t>
            </a:r>
            <a:r>
              <a:rPr lang="nb-NO" sz="1200" dirty="0" err="1">
                <a:latin typeface="+mn-lt"/>
              </a:rPr>
              <a:t>jurslipp</a:t>
            </a:r>
            <a:r>
              <a:rPr lang="nb-NO" sz="1200" dirty="0">
                <a:latin typeface="+mn-lt"/>
              </a:rPr>
              <a:t> som utrangeringsårsak påvirker avlsverdier eller dyrevelferdsindikatoren negativt. Vi oppfordrer derfor til å registrere riktig utrangeringsårsak for best mulig data til avlsarbeidet. </a:t>
            </a:r>
          </a:p>
          <a:p>
            <a:pPr defTabSz="990478">
              <a:defRPr/>
            </a:pPr>
            <a:r>
              <a:rPr lang="nb-NO" sz="1200" dirty="0" err="1">
                <a:latin typeface="+mn-lt"/>
              </a:rPr>
              <a:t>Jurslipp</a:t>
            </a:r>
            <a:r>
              <a:rPr lang="nb-NO" sz="1200" dirty="0">
                <a:latin typeface="+mn-lt"/>
              </a:rPr>
              <a:t> mangler som </a:t>
            </a:r>
            <a:r>
              <a:rPr lang="nb-NO" sz="1200" dirty="0" err="1">
                <a:latin typeface="+mn-lt"/>
              </a:rPr>
              <a:t>nødslaktsårsak</a:t>
            </a:r>
            <a:r>
              <a:rPr lang="nb-NO" sz="1200" dirty="0">
                <a:latin typeface="+mn-lt"/>
              </a:rPr>
              <a:t>, vi jobber med å få dette på plass. </a:t>
            </a:r>
          </a:p>
          <a:p>
            <a:pPr defTabSz="990478">
              <a:defRPr/>
            </a:pPr>
            <a:endParaRPr lang="nb-NO" sz="1200" dirty="0">
              <a:latin typeface="+mn-lt"/>
            </a:endParaRPr>
          </a:p>
          <a:p>
            <a:pPr defTabSz="990478">
              <a:defRPr/>
            </a:pPr>
            <a:r>
              <a:rPr lang="nb-NO" sz="1200" dirty="0">
                <a:latin typeface="+mn-lt"/>
              </a:rPr>
              <a:t>Store endringer i </a:t>
            </a:r>
            <a:r>
              <a:rPr lang="nb-NO" sz="1200" dirty="0" err="1">
                <a:latin typeface="+mn-lt"/>
              </a:rPr>
              <a:t>jureksteriør</a:t>
            </a:r>
            <a:r>
              <a:rPr lang="nb-NO" sz="1200" dirty="0">
                <a:latin typeface="+mn-lt"/>
              </a:rPr>
              <a:t> fra ei eksteriørvurdering til neste tas med i arbeidet. Avlsrådgivere kan heretter registrere </a:t>
            </a:r>
            <a:r>
              <a:rPr lang="nb-NO" sz="1200" dirty="0" err="1">
                <a:latin typeface="+mn-lt"/>
              </a:rPr>
              <a:t>jurslipp</a:t>
            </a:r>
            <a:r>
              <a:rPr lang="nb-NO" sz="1200" dirty="0">
                <a:latin typeface="+mn-lt"/>
              </a:rPr>
              <a:t> direkte.</a:t>
            </a:r>
          </a:p>
          <a:p>
            <a:pPr defTabSz="990478">
              <a:defRPr/>
            </a:pPr>
            <a:endParaRPr lang="nb-NO" sz="1200" dirty="0">
              <a:latin typeface="+mn-lt"/>
            </a:endParaRPr>
          </a:p>
          <a:p>
            <a:pPr defTabSz="990478">
              <a:defRPr/>
            </a:pPr>
            <a:r>
              <a:rPr lang="nb-NO" sz="1200" dirty="0">
                <a:latin typeface="+mn-lt"/>
              </a:rPr>
              <a:t>I neste steg ser vi stor verdi i å kunne ta i bruk data fra mjølkerobot. </a:t>
            </a:r>
          </a:p>
          <a:p>
            <a:pPr defTabSz="990478">
              <a:defRPr/>
            </a:pPr>
            <a:endParaRPr lang="nb-NO" sz="1200" dirty="0">
              <a:latin typeface="+mn-lt"/>
            </a:endParaRPr>
          </a:p>
          <a:p>
            <a:pPr defTabSz="990478">
              <a:spcAft>
                <a:spcPts val="650"/>
              </a:spcAft>
              <a:defRPr/>
            </a:pPr>
            <a:r>
              <a:rPr lang="nn-NO" sz="1200" i="1" kern="50" dirty="0">
                <a:latin typeface="+mn-lt"/>
                <a:ea typeface="SimSun" panose="02010600030101010101" pitchFamily="2" charset="-122"/>
              </a:rPr>
              <a:t>For </a:t>
            </a:r>
            <a:r>
              <a:rPr lang="nn-NO" sz="1200" i="1" kern="50" dirty="0" err="1">
                <a:latin typeface="+mn-lt"/>
                <a:ea typeface="SimSun" panose="02010600030101010101" pitchFamily="2" charset="-122"/>
              </a:rPr>
              <a:t>mer</a:t>
            </a:r>
            <a:r>
              <a:rPr lang="nn-NO" sz="1200" i="1" kern="50" dirty="0">
                <a:latin typeface="+mn-lt"/>
                <a:ea typeface="SimSun" panose="02010600030101010101" pitchFamily="2" charset="-122"/>
              </a:rPr>
              <a:t> info: L</a:t>
            </a:r>
            <a:r>
              <a:rPr lang="nb-NO" sz="1200" i="1" dirty="0">
                <a:latin typeface="+mn-lt"/>
              </a:rPr>
              <a:t>es mer om </a:t>
            </a:r>
            <a:r>
              <a:rPr lang="nb-NO" sz="1200" i="1" dirty="0" err="1">
                <a:latin typeface="+mn-lt"/>
              </a:rPr>
              <a:t>jurslipp</a:t>
            </a:r>
            <a:r>
              <a:rPr lang="nb-NO" sz="1200" i="1" dirty="0">
                <a:latin typeface="+mn-lt"/>
              </a:rPr>
              <a:t> og prosjektet i Buskap 6 2022, eller gå inn på «buskap.no» og søke på «</a:t>
            </a:r>
            <a:r>
              <a:rPr lang="nb-NO" sz="1200" i="1" dirty="0" err="1">
                <a:latin typeface="+mn-lt"/>
              </a:rPr>
              <a:t>jurslipp</a:t>
            </a:r>
            <a:r>
              <a:rPr lang="nb-NO" sz="1200" i="1" dirty="0">
                <a:latin typeface="+mn-lt"/>
              </a:rPr>
              <a:t>». Da kommer «</a:t>
            </a:r>
            <a:r>
              <a:rPr lang="nb-NO" sz="1200" i="1" dirty="0" err="1">
                <a:latin typeface="+mn-lt"/>
              </a:rPr>
              <a:t>Jurslippindeks</a:t>
            </a:r>
            <a:r>
              <a:rPr lang="nb-NO" sz="1200" i="1" dirty="0">
                <a:latin typeface="+mn-lt"/>
              </a:rPr>
              <a:t> under utvikling» opp øverst i søket. </a:t>
            </a:r>
          </a:p>
          <a:p>
            <a:pPr marL="185715" indent="-185715">
              <a:spcAft>
                <a:spcPts val="650"/>
              </a:spcAft>
              <a:buFontTx/>
              <a:buChar char="-"/>
            </a:pPr>
            <a:endParaRPr lang="nb-NO" sz="1200" i="1" dirty="0">
              <a:latin typeface="+mn-lt"/>
            </a:endParaRPr>
          </a:p>
        </p:txBody>
      </p:sp>
    </p:spTree>
    <p:extLst>
      <p:ext uri="{BB962C8B-B14F-4D97-AF65-F5344CB8AC3E}">
        <p14:creationId xmlns:p14="http://schemas.microsoft.com/office/powerpoint/2010/main" val="2282389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Geno ønsker å gjøre stas på inseminerende personell som gjør en ekstra innsats for service og fornøyde kunder rundt om kring i Norges land. </a:t>
            </a:r>
          </a:p>
          <a:p>
            <a:r>
              <a:rPr lang="nb-NO" dirty="0"/>
              <a:t>Alle innspill blir vurdert, og ALLE vil få en oppmerksomhet fra Geno i etterkant. </a:t>
            </a:r>
          </a:p>
          <a:p>
            <a:endParaRPr lang="nb-NO" dirty="0"/>
          </a:p>
          <a:p>
            <a:r>
              <a:rPr lang="nb-NO" dirty="0"/>
              <a:t>Det blir også kåret en vinner som vil få en ekstra oppmerksomhet fra Geno.</a:t>
            </a:r>
          </a:p>
          <a:p>
            <a:endParaRPr lang="nb-NO" dirty="0"/>
          </a:p>
          <a:p>
            <a:r>
              <a:rPr lang="nb-NO" dirty="0"/>
              <a:t>Innsendte innspill vil presenteres i Buskap i løpet av året. </a:t>
            </a:r>
          </a:p>
          <a:p>
            <a:endParaRPr lang="nb-NO" dirty="0"/>
          </a:p>
          <a:p>
            <a:r>
              <a:rPr lang="nb-NO" dirty="0"/>
              <a:t>Alle Geno-kontakter og produsentlagsledere vil få en link tilsendt hvor de melder inn sitt innspill. </a:t>
            </a:r>
          </a:p>
        </p:txBody>
      </p:sp>
    </p:spTree>
    <p:extLst>
      <p:ext uri="{BB962C8B-B14F-4D97-AF65-F5344CB8AC3E}">
        <p14:creationId xmlns:p14="http://schemas.microsoft.com/office/powerpoint/2010/main" val="1758192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dirty="0" err="1"/>
              <a:t>Genos</a:t>
            </a:r>
            <a:r>
              <a:rPr lang="nb-NO" dirty="0"/>
              <a:t> avlsstatuett blir tildelt oppdretter av den beste norskfødte eliteoksen, som er vedtatt brukt i foregående kalenderår. </a:t>
            </a:r>
          </a:p>
          <a:p>
            <a:pPr rtl="0"/>
            <a:r>
              <a:rPr lang="nb-NO" dirty="0"/>
              <a:t>Rangeringa blir gjort etter samlet avlsverdi. </a:t>
            </a:r>
          </a:p>
          <a:p>
            <a:pPr rtl="0"/>
            <a:r>
              <a:rPr lang="nb-NO" dirty="0"/>
              <a:t>Geno sin avlsstatuett er en kalv støpt i bronse, festet på sokkel, med inskripsjon. I tillegg utbetales en pengepremie på 10 000kr.</a:t>
            </a:r>
          </a:p>
          <a:p>
            <a:pPr rtl="0"/>
            <a:br>
              <a:rPr lang="nb-NO" b="1" i="1" dirty="0"/>
            </a:br>
            <a:r>
              <a:rPr lang="nb-NO" b="1" i="1" dirty="0"/>
              <a:t>Avlsstatuetten tildeles 12222 </a:t>
            </a:r>
            <a:r>
              <a:rPr lang="nb-NO" b="1" i="1" dirty="0" err="1"/>
              <a:t>Skoien</a:t>
            </a:r>
            <a:r>
              <a:rPr lang="nb-NO" b="1" i="1" dirty="0"/>
              <a:t> med oppdretter Line Bergerud Skøien og Ole Hjerpåsen,1550 Hølen. Oksen har per dags dato total avlsverdi 60. </a:t>
            </a:r>
            <a:endParaRPr lang="nb-NO" dirty="0"/>
          </a:p>
        </p:txBody>
      </p:sp>
    </p:spTree>
    <p:extLst>
      <p:ext uri="{BB962C8B-B14F-4D97-AF65-F5344CB8AC3E}">
        <p14:creationId xmlns:p14="http://schemas.microsoft.com/office/powerpoint/2010/main" val="1951005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Geno+NRF">
    <p:spTree>
      <p:nvGrpSpPr>
        <p:cNvPr id="1" name=""/>
        <p:cNvGrpSpPr/>
        <p:nvPr/>
      </p:nvGrpSpPr>
      <p:grpSpPr>
        <a:xfrm>
          <a:off x="0" y="0"/>
          <a:ext cx="0" cy="0"/>
          <a:chOff x="0" y="0"/>
          <a:chExt cx="0" cy="0"/>
        </a:xfrm>
      </p:grpSpPr>
      <p:pic>
        <p:nvPicPr>
          <p:cNvPr id="10" name="Picture 9" descr="A brown cow with a yellow tag&#10;&#10;Description automatically generated with medium confidence">
            <a:extLst>
              <a:ext uri="{FF2B5EF4-FFF2-40B4-BE49-F238E27FC236}">
                <a16:creationId xmlns:a16="http://schemas.microsoft.com/office/drawing/2014/main" id="{24251EE6-6933-479C-A010-6C2793A633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04B5406-416D-414C-A7ED-D915EBF3C11F}"/>
              </a:ext>
            </a:extLst>
          </p:cNvPr>
          <p:cNvSpPr>
            <a:spLocks noGrp="1"/>
          </p:cNvSpPr>
          <p:nvPr>
            <p:ph type="ctrTitle" hasCustomPrompt="1"/>
          </p:nvPr>
        </p:nvSpPr>
        <p:spPr>
          <a:xfrm>
            <a:off x="4621619" y="5285427"/>
            <a:ext cx="7210979" cy="443198"/>
          </a:xfrm>
        </p:spPr>
        <p:txBody>
          <a:bodyPr anchor="b"/>
          <a:lstStyle>
            <a:lvl1pPr algn="r">
              <a:defRPr sz="3200">
                <a:solidFill>
                  <a:schemeClr val="tx2"/>
                </a:solidFill>
              </a:defRPr>
            </a:lvl1pPr>
          </a:lstStyle>
          <a:p>
            <a:r>
              <a:rPr lang="en-US"/>
              <a:t>Geno NR Master</a:t>
            </a:r>
            <a:endParaRPr lang="nb-NO"/>
          </a:p>
        </p:txBody>
      </p:sp>
      <p:sp>
        <p:nvSpPr>
          <p:cNvPr id="19" name="Text Placeholder 18">
            <a:extLst>
              <a:ext uri="{FF2B5EF4-FFF2-40B4-BE49-F238E27FC236}">
                <a16:creationId xmlns:a16="http://schemas.microsoft.com/office/drawing/2014/main" id="{A34FD689-2EA8-4981-AA6B-4D6B9E9EE0E8}"/>
              </a:ext>
            </a:extLst>
          </p:cNvPr>
          <p:cNvSpPr>
            <a:spLocks noGrp="1"/>
          </p:cNvSpPr>
          <p:nvPr>
            <p:ph type="body" sz="quarter" idx="10" hasCustomPrompt="1"/>
          </p:nvPr>
        </p:nvSpPr>
        <p:spPr>
          <a:xfrm>
            <a:off x="4621619" y="5862752"/>
            <a:ext cx="7210979" cy="321627"/>
          </a:xfrm>
        </p:spPr>
        <p:txBody>
          <a:bodyPr>
            <a:spAutoFit/>
          </a:bodyPr>
          <a:lstStyle>
            <a:lvl1pPr marL="0" indent="0" algn="r">
              <a:buNone/>
              <a:defRPr sz="2200">
                <a:solidFill>
                  <a:schemeClr val="tx2"/>
                </a:solidFill>
                <a:latin typeface="+mj-lt"/>
              </a:defRPr>
            </a:lvl1pPr>
          </a:lstStyle>
          <a:p>
            <a:pPr lvl="0"/>
            <a:r>
              <a:rPr lang="en-US"/>
              <a:t>Marketing, Communications &amp; Sales</a:t>
            </a:r>
          </a:p>
        </p:txBody>
      </p:sp>
      <p:pic>
        <p:nvPicPr>
          <p:cNvPr id="6" name="Graphic 5">
            <a:extLst>
              <a:ext uri="{FF2B5EF4-FFF2-40B4-BE49-F238E27FC236}">
                <a16:creationId xmlns:a16="http://schemas.microsoft.com/office/drawing/2014/main" id="{C66178CE-2D91-41F6-AE37-E0E189C4D1BA}"/>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085" t="38596" r="19916" b="36905"/>
          <a:stretch/>
        </p:blipFill>
        <p:spPr>
          <a:xfrm>
            <a:off x="9261390" y="160638"/>
            <a:ext cx="2761736" cy="691980"/>
          </a:xfrm>
          <a:prstGeom prst="rect">
            <a:avLst/>
          </a:prstGeom>
        </p:spPr>
      </p:pic>
      <p:pic>
        <p:nvPicPr>
          <p:cNvPr id="7" name="Graphic 6">
            <a:extLst>
              <a:ext uri="{FF2B5EF4-FFF2-40B4-BE49-F238E27FC236}">
                <a16:creationId xmlns:a16="http://schemas.microsoft.com/office/drawing/2014/main" id="{1B133408-865C-4687-9C84-072F92B97FFD}"/>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41047" t="48468" r="39476" b="46396"/>
          <a:stretch/>
        </p:blipFill>
        <p:spPr>
          <a:xfrm>
            <a:off x="420129" y="6299229"/>
            <a:ext cx="2255109" cy="334451"/>
          </a:xfrm>
          <a:prstGeom prst="rect">
            <a:avLst/>
          </a:prstGeom>
        </p:spPr>
      </p:pic>
    </p:spTree>
    <p:extLst>
      <p:ext uri="{BB962C8B-B14F-4D97-AF65-F5344CB8AC3E}">
        <p14:creationId xmlns:p14="http://schemas.microsoft.com/office/powerpoint/2010/main" val="2855204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Geno+NR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Graphic 4">
            <a:extLst>
              <a:ext uri="{FF2B5EF4-FFF2-40B4-BE49-F238E27FC236}">
                <a16:creationId xmlns:a16="http://schemas.microsoft.com/office/drawing/2014/main" id="{F2D2C349-CCED-4D4C-B843-1FED9F8C28F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5085" t="38596" r="19916" b="36905"/>
          <a:stretch/>
        </p:blipFill>
        <p:spPr>
          <a:xfrm>
            <a:off x="10008975" y="6249566"/>
            <a:ext cx="2001796" cy="501569"/>
          </a:xfrm>
          <a:prstGeom prst="rect">
            <a:avLst/>
          </a:prstGeom>
        </p:spPr>
      </p:pic>
    </p:spTree>
    <p:extLst>
      <p:ext uri="{BB962C8B-B14F-4D97-AF65-F5344CB8AC3E}">
        <p14:creationId xmlns:p14="http://schemas.microsoft.com/office/powerpoint/2010/main" val="3743001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2 Geno+NR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a:xfrm>
            <a:off x="613776"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Content Placeholder 2">
            <a:extLst>
              <a:ext uri="{FF2B5EF4-FFF2-40B4-BE49-F238E27FC236}">
                <a16:creationId xmlns:a16="http://schemas.microsoft.com/office/drawing/2014/main" id="{D29764A4-B9F1-4BCE-848F-5CCABFF8FF84}"/>
              </a:ext>
            </a:extLst>
          </p:cNvPr>
          <p:cNvSpPr>
            <a:spLocks noGrp="1"/>
          </p:cNvSpPr>
          <p:nvPr>
            <p:ph idx="10"/>
          </p:nvPr>
        </p:nvSpPr>
        <p:spPr>
          <a:xfrm>
            <a:off x="6308124"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Graphic 6">
            <a:extLst>
              <a:ext uri="{FF2B5EF4-FFF2-40B4-BE49-F238E27FC236}">
                <a16:creationId xmlns:a16="http://schemas.microsoft.com/office/drawing/2014/main" id="{94908308-DD3F-4C54-B4AF-A2FA846762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5085" t="38596" r="19916" b="36905"/>
          <a:stretch/>
        </p:blipFill>
        <p:spPr>
          <a:xfrm>
            <a:off x="10008975" y="6249566"/>
            <a:ext cx="2001796" cy="501569"/>
          </a:xfrm>
          <a:prstGeom prst="rect">
            <a:avLst/>
          </a:prstGeom>
        </p:spPr>
      </p:pic>
    </p:spTree>
    <p:extLst>
      <p:ext uri="{BB962C8B-B14F-4D97-AF65-F5344CB8AC3E}">
        <p14:creationId xmlns:p14="http://schemas.microsoft.com/office/powerpoint/2010/main" val="3499472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Gen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Picture 6">
            <a:extLst>
              <a:ext uri="{FF2B5EF4-FFF2-40B4-BE49-F238E27FC236}">
                <a16:creationId xmlns:a16="http://schemas.microsoft.com/office/drawing/2014/main" id="{FC17AAC8-B767-4D10-81C7-44345EB078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6413" y="6363438"/>
            <a:ext cx="964571" cy="278366"/>
          </a:xfrm>
          <a:prstGeom prst="rect">
            <a:avLst/>
          </a:prstGeom>
        </p:spPr>
      </p:pic>
    </p:spTree>
    <p:extLst>
      <p:ext uri="{BB962C8B-B14F-4D97-AF65-F5344CB8AC3E}">
        <p14:creationId xmlns:p14="http://schemas.microsoft.com/office/powerpoint/2010/main" val="125441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2 Gen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a:xfrm>
            <a:off x="613776"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Picture 6">
            <a:extLst>
              <a:ext uri="{FF2B5EF4-FFF2-40B4-BE49-F238E27FC236}">
                <a16:creationId xmlns:a16="http://schemas.microsoft.com/office/drawing/2014/main" id="{FC17AAC8-B767-4D10-81C7-44345EB078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6413" y="6363438"/>
            <a:ext cx="964571" cy="278366"/>
          </a:xfrm>
          <a:prstGeom prst="rect">
            <a:avLst/>
          </a:prstGeom>
        </p:spPr>
      </p:pic>
      <p:sp>
        <p:nvSpPr>
          <p:cNvPr id="5" name="Content Placeholder 2">
            <a:extLst>
              <a:ext uri="{FF2B5EF4-FFF2-40B4-BE49-F238E27FC236}">
                <a16:creationId xmlns:a16="http://schemas.microsoft.com/office/drawing/2014/main" id="{D29764A4-B9F1-4BCE-848F-5CCABFF8FF84}"/>
              </a:ext>
            </a:extLst>
          </p:cNvPr>
          <p:cNvSpPr>
            <a:spLocks noGrp="1"/>
          </p:cNvSpPr>
          <p:nvPr>
            <p:ph idx="10"/>
          </p:nvPr>
        </p:nvSpPr>
        <p:spPr>
          <a:xfrm>
            <a:off x="6308124"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12851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N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hasCustomPrompt="1"/>
          </p:nvPr>
        </p:nvSpPr>
        <p:spPr/>
        <p:txBody>
          <a:bodyPr/>
          <a:lstStyle/>
          <a:p>
            <a:r>
              <a:rPr lang="en-US"/>
              <a:t>Click to edit Master title style</a:t>
            </a:r>
            <a:br>
              <a:rPr lang="en-US"/>
            </a:br>
            <a:r>
              <a:rPr lang="en-US"/>
              <a:t>Title fits one or two lines</a:t>
            </a:r>
            <a:endParaRPr lang="nb-NO"/>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8" name="Picture 7">
            <a:extLst>
              <a:ext uri="{FF2B5EF4-FFF2-40B4-BE49-F238E27FC236}">
                <a16:creationId xmlns:a16="http://schemas.microsoft.com/office/drawing/2014/main" id="{0A04BA16-C765-4B4B-9157-377BBA4B3F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4472" y="6358611"/>
            <a:ext cx="1606512" cy="288020"/>
          </a:xfrm>
          <a:prstGeom prst="rect">
            <a:avLst/>
          </a:prstGeom>
        </p:spPr>
      </p:pic>
    </p:spTree>
    <p:extLst>
      <p:ext uri="{BB962C8B-B14F-4D97-AF65-F5344CB8AC3E}">
        <p14:creationId xmlns:p14="http://schemas.microsoft.com/office/powerpoint/2010/main" val="377555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2 N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a:xfrm>
            <a:off x="613776"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Content Placeholder 2">
            <a:extLst>
              <a:ext uri="{FF2B5EF4-FFF2-40B4-BE49-F238E27FC236}">
                <a16:creationId xmlns:a16="http://schemas.microsoft.com/office/drawing/2014/main" id="{D29764A4-B9F1-4BCE-848F-5CCABFF8FF84}"/>
              </a:ext>
            </a:extLst>
          </p:cNvPr>
          <p:cNvSpPr>
            <a:spLocks noGrp="1"/>
          </p:cNvSpPr>
          <p:nvPr>
            <p:ph idx="10"/>
          </p:nvPr>
        </p:nvSpPr>
        <p:spPr>
          <a:xfrm>
            <a:off x="6308124"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6" name="Picture 5">
            <a:extLst>
              <a:ext uri="{FF2B5EF4-FFF2-40B4-BE49-F238E27FC236}">
                <a16:creationId xmlns:a16="http://schemas.microsoft.com/office/drawing/2014/main" id="{F0B1D1A8-7AD1-47B6-976F-6B8A87ACAF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4472" y="6358611"/>
            <a:ext cx="1606512" cy="288020"/>
          </a:xfrm>
          <a:prstGeom prst="rect">
            <a:avLst/>
          </a:prstGeom>
        </p:spPr>
      </p:pic>
    </p:spTree>
    <p:extLst>
      <p:ext uri="{BB962C8B-B14F-4D97-AF65-F5344CB8AC3E}">
        <p14:creationId xmlns:p14="http://schemas.microsoft.com/office/powerpoint/2010/main" val="204257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NR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hasCustomPrompt="1"/>
          </p:nvPr>
        </p:nvSpPr>
        <p:spPr/>
        <p:txBody>
          <a:bodyPr/>
          <a:lstStyle/>
          <a:p>
            <a:r>
              <a:rPr lang="en-US"/>
              <a:t>Click to edit Master title style</a:t>
            </a:r>
            <a:br>
              <a:rPr lang="en-US"/>
            </a:br>
            <a:r>
              <a:rPr lang="en-US"/>
              <a:t>Title fits one or two lines</a:t>
            </a:r>
            <a:endParaRPr lang="nb-NO"/>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Graphic 4">
            <a:extLst>
              <a:ext uri="{FF2B5EF4-FFF2-40B4-BE49-F238E27FC236}">
                <a16:creationId xmlns:a16="http://schemas.microsoft.com/office/drawing/2014/main" id="{E44927F8-D7A9-4996-8232-0A41AD6039F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595" t="39239" r="39233" b="40671"/>
          <a:stretch/>
        </p:blipFill>
        <p:spPr>
          <a:xfrm>
            <a:off x="11086114" y="6271865"/>
            <a:ext cx="918572" cy="429437"/>
          </a:xfrm>
          <a:prstGeom prst="rect">
            <a:avLst/>
          </a:prstGeom>
        </p:spPr>
      </p:pic>
    </p:spTree>
    <p:extLst>
      <p:ext uri="{BB962C8B-B14F-4D97-AF65-F5344CB8AC3E}">
        <p14:creationId xmlns:p14="http://schemas.microsoft.com/office/powerpoint/2010/main" val="33470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2 NR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a:xfrm>
            <a:off x="613776"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Content Placeholder 2">
            <a:extLst>
              <a:ext uri="{FF2B5EF4-FFF2-40B4-BE49-F238E27FC236}">
                <a16:creationId xmlns:a16="http://schemas.microsoft.com/office/drawing/2014/main" id="{D29764A4-B9F1-4BCE-848F-5CCABFF8FF84}"/>
              </a:ext>
            </a:extLst>
          </p:cNvPr>
          <p:cNvSpPr>
            <a:spLocks noGrp="1"/>
          </p:cNvSpPr>
          <p:nvPr>
            <p:ph idx="10"/>
          </p:nvPr>
        </p:nvSpPr>
        <p:spPr>
          <a:xfrm>
            <a:off x="6308124"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Graphic 6">
            <a:extLst>
              <a:ext uri="{FF2B5EF4-FFF2-40B4-BE49-F238E27FC236}">
                <a16:creationId xmlns:a16="http://schemas.microsoft.com/office/drawing/2014/main" id="{D6486F3A-EE64-4E1E-B41E-E5D26D866D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595" t="39239" r="39233" b="40671"/>
          <a:stretch/>
        </p:blipFill>
        <p:spPr>
          <a:xfrm>
            <a:off x="11086114" y="6271865"/>
            <a:ext cx="918572" cy="429437"/>
          </a:xfrm>
          <a:prstGeom prst="rect">
            <a:avLst/>
          </a:prstGeom>
        </p:spPr>
      </p:pic>
    </p:spTree>
    <p:extLst>
      <p:ext uri="{BB962C8B-B14F-4D97-AF65-F5344CB8AC3E}">
        <p14:creationId xmlns:p14="http://schemas.microsoft.com/office/powerpoint/2010/main" val="340874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Geno+N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Picture 6" descr="Logo&#10;&#10;Description automatically generated with medium confidence">
            <a:extLst>
              <a:ext uri="{FF2B5EF4-FFF2-40B4-BE49-F238E27FC236}">
                <a16:creationId xmlns:a16="http://schemas.microsoft.com/office/drawing/2014/main" id="{AE7C3746-C9C0-4E00-BF36-B8B9EEE2B5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4103" y="6264223"/>
            <a:ext cx="2096880" cy="474557"/>
          </a:xfrm>
          <a:prstGeom prst="rect">
            <a:avLst/>
          </a:prstGeom>
        </p:spPr>
      </p:pic>
    </p:spTree>
    <p:extLst>
      <p:ext uri="{BB962C8B-B14F-4D97-AF65-F5344CB8AC3E}">
        <p14:creationId xmlns:p14="http://schemas.microsoft.com/office/powerpoint/2010/main" val="269065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2 Geno+N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a:xfrm>
            <a:off x="613776"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Content Placeholder 2">
            <a:extLst>
              <a:ext uri="{FF2B5EF4-FFF2-40B4-BE49-F238E27FC236}">
                <a16:creationId xmlns:a16="http://schemas.microsoft.com/office/drawing/2014/main" id="{D29764A4-B9F1-4BCE-848F-5CCABFF8FF84}"/>
              </a:ext>
            </a:extLst>
          </p:cNvPr>
          <p:cNvSpPr>
            <a:spLocks noGrp="1"/>
          </p:cNvSpPr>
          <p:nvPr>
            <p:ph idx="10"/>
          </p:nvPr>
        </p:nvSpPr>
        <p:spPr>
          <a:xfrm>
            <a:off x="6308124"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6" name="Picture 5" descr="Logo&#10;&#10;Description automatically generated with medium confidence">
            <a:extLst>
              <a:ext uri="{FF2B5EF4-FFF2-40B4-BE49-F238E27FC236}">
                <a16:creationId xmlns:a16="http://schemas.microsoft.com/office/drawing/2014/main" id="{5880336D-22ED-4997-950F-209C9B274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4103" y="6264223"/>
            <a:ext cx="2096880" cy="474557"/>
          </a:xfrm>
          <a:prstGeom prst="rect">
            <a:avLst/>
          </a:prstGeom>
        </p:spPr>
      </p:pic>
    </p:spTree>
    <p:extLst>
      <p:ext uri="{BB962C8B-B14F-4D97-AF65-F5344CB8AC3E}">
        <p14:creationId xmlns:p14="http://schemas.microsoft.com/office/powerpoint/2010/main" val="407775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A3C808-E013-43F6-9D74-2D616409D9E1}"/>
              </a:ext>
            </a:extLst>
          </p:cNvPr>
          <p:cNvSpPr>
            <a:spLocks noGrp="1"/>
          </p:cNvSpPr>
          <p:nvPr>
            <p:ph type="title"/>
          </p:nvPr>
        </p:nvSpPr>
        <p:spPr>
          <a:xfrm>
            <a:off x="613775" y="604669"/>
            <a:ext cx="10740025" cy="775597"/>
          </a:xfrm>
          <a:prstGeom prst="rect">
            <a:avLst/>
          </a:prstGeom>
        </p:spPr>
        <p:txBody>
          <a:bodyPr vert="horz" wrap="square" lIns="0" tIns="0" rIns="0" bIns="0" rtlCol="0" anchor="ctr">
            <a:spAutoFit/>
          </a:bodyPr>
          <a:lstStyle/>
          <a:p>
            <a:r>
              <a:rPr lang="nb-NO"/>
              <a:t>Klikk for å redigere tittelstil</a:t>
            </a:r>
          </a:p>
        </p:txBody>
      </p:sp>
      <p:sp>
        <p:nvSpPr>
          <p:cNvPr id="3" name="Text Placeholder 2">
            <a:extLst>
              <a:ext uri="{FF2B5EF4-FFF2-40B4-BE49-F238E27FC236}">
                <a16:creationId xmlns:a16="http://schemas.microsoft.com/office/drawing/2014/main" id="{DE52D3C6-6E24-4E82-9F1D-D57E3B397E3A}"/>
              </a:ext>
            </a:extLst>
          </p:cNvPr>
          <p:cNvSpPr>
            <a:spLocks noGrp="1"/>
          </p:cNvSpPr>
          <p:nvPr>
            <p:ph type="body" idx="1"/>
          </p:nvPr>
        </p:nvSpPr>
        <p:spPr>
          <a:xfrm>
            <a:off x="613775" y="1797273"/>
            <a:ext cx="10740025" cy="4351338"/>
          </a:xfrm>
          <a:prstGeom prst="rect">
            <a:avLst/>
          </a:prstGeom>
        </p:spPr>
        <p:txBody>
          <a:bodyPr vert="horz" lIns="0" tIns="0" rIns="0" bIns="0" rtlCol="0">
            <a:noAutofit/>
          </a:bodyPr>
          <a:lstStyle/>
          <a:p>
            <a:pPr lvl="0"/>
            <a:r>
              <a:rPr lang="en-US"/>
              <a:t>Click to edit Master text styles</a:t>
            </a:r>
          </a:p>
          <a:p>
            <a:pPr lvl="0"/>
            <a:r>
              <a:rPr lang="en-US" err="1"/>
              <a:t>Punkt</a:t>
            </a:r>
            <a:r>
              <a:rPr lang="en-US"/>
              <a:t> </a:t>
            </a:r>
            <a:r>
              <a:rPr lang="en-US" err="1"/>
              <a:t>nummer</a:t>
            </a:r>
            <a:r>
              <a:rPr lang="en-US"/>
              <a:t> 2</a:t>
            </a:r>
          </a:p>
          <a:p>
            <a:pPr lvl="0"/>
            <a:r>
              <a:rPr lang="en-US" err="1"/>
              <a:t>Punkt</a:t>
            </a:r>
            <a:r>
              <a:rPr lang="en-US"/>
              <a:t> </a:t>
            </a:r>
            <a:r>
              <a:rPr lang="en-US" err="1"/>
              <a:t>nummer</a:t>
            </a:r>
            <a:r>
              <a:rPr lang="en-US"/>
              <a:t> </a:t>
            </a:r>
            <a:r>
              <a:rPr lang="en-US" err="1"/>
              <a:t>tre</a:t>
            </a:r>
            <a:endParaRPr lang="en-US"/>
          </a:p>
          <a:p>
            <a:pPr lvl="0"/>
            <a:r>
              <a:rPr lang="en-US"/>
              <a:t>Lorem ipsum</a:t>
            </a:r>
            <a:endParaRPr lang="nb-NO"/>
          </a:p>
        </p:txBody>
      </p:sp>
    </p:spTree>
    <p:extLst>
      <p:ext uri="{BB962C8B-B14F-4D97-AF65-F5344CB8AC3E}">
        <p14:creationId xmlns:p14="http://schemas.microsoft.com/office/powerpoint/2010/main" val="2098239436"/>
      </p:ext>
    </p:extLst>
  </p:cSld>
  <p:clrMap bg1="lt1" tx1="dk1" bg2="lt2" tx2="dk2" accent1="accent1" accent2="accent2" accent3="accent3" accent4="accent4" accent5="accent5" accent6="accent6" hlink="hlink" folHlink="folHlink"/>
  <p:sldLayoutIdLst>
    <p:sldLayoutId id="2147483670" r:id="rId1"/>
    <p:sldLayoutId id="2147483650" r:id="rId2"/>
    <p:sldLayoutId id="2147483675" r:id="rId3"/>
    <p:sldLayoutId id="2147483665" r:id="rId4"/>
    <p:sldLayoutId id="2147483676" r:id="rId5"/>
    <p:sldLayoutId id="2147483672" r:id="rId6"/>
    <p:sldLayoutId id="2147483677" r:id="rId7"/>
    <p:sldLayoutId id="2147483666" r:id="rId8"/>
    <p:sldLayoutId id="2147483678" r:id="rId9"/>
    <p:sldLayoutId id="2147483671" r:id="rId10"/>
    <p:sldLayoutId id="2147483680" r:id="rId11"/>
  </p:sldLayoutIdLst>
  <p:txStyles>
    <p:titleStyle>
      <a:lvl1pPr algn="l" defTabSz="914400" rtl="0" eaLnBrk="1" latinLnBrk="0" hangingPunct="1">
        <a:lnSpc>
          <a:spcPct val="90000"/>
        </a:lnSpc>
        <a:spcBef>
          <a:spcPct val="0"/>
        </a:spcBef>
        <a:buNone/>
        <a:defRPr lang="nb-NO" sz="2800" b="1" kern="1200" dirty="0" smtClean="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5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225DA15A-9613-15F0-0CB9-866DB6581A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81985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31CE-3179-435F-97F9-F0D8679FE6A3}"/>
              </a:ext>
            </a:extLst>
          </p:cNvPr>
          <p:cNvSpPr>
            <a:spLocks noGrp="1"/>
          </p:cNvSpPr>
          <p:nvPr>
            <p:ph type="title"/>
          </p:nvPr>
        </p:nvSpPr>
        <p:spPr>
          <a:xfrm>
            <a:off x="613775" y="798568"/>
            <a:ext cx="10740025" cy="387798"/>
          </a:xfrm>
        </p:spPr>
        <p:txBody>
          <a:bodyPr/>
          <a:lstStyle/>
          <a:p>
            <a:r>
              <a:rPr lang="nb-NO" b="0"/>
              <a:t>Beste </a:t>
            </a:r>
            <a:r>
              <a:rPr lang="nb-NO" b="0" err="1"/>
              <a:t>Elitekvige</a:t>
            </a:r>
            <a:r>
              <a:rPr lang="nb-NO" b="0"/>
              <a:t> 2022: </a:t>
            </a:r>
            <a:r>
              <a:rPr lang="nb-NO"/>
              <a:t>80439 </a:t>
            </a:r>
            <a:r>
              <a:rPr lang="nb-NO" err="1"/>
              <a:t>Dorina</a:t>
            </a:r>
            <a:r>
              <a:rPr lang="nb-NO"/>
              <a:t>-P</a:t>
            </a:r>
          </a:p>
        </p:txBody>
      </p:sp>
      <p:sp>
        <p:nvSpPr>
          <p:cNvPr id="6" name="Plassholder for innhold 6">
            <a:extLst>
              <a:ext uri="{FF2B5EF4-FFF2-40B4-BE49-F238E27FC236}">
                <a16:creationId xmlns:a16="http://schemas.microsoft.com/office/drawing/2014/main" id="{0E0625F4-FB42-47A0-B7DF-A0C7756FC391}"/>
              </a:ext>
            </a:extLst>
          </p:cNvPr>
          <p:cNvSpPr txBox="1">
            <a:spLocks/>
          </p:cNvSpPr>
          <p:nvPr/>
        </p:nvSpPr>
        <p:spPr>
          <a:xfrm>
            <a:off x="693860" y="3945421"/>
            <a:ext cx="1450502" cy="276004"/>
          </a:xfrm>
          <a:prstGeom prst="rect">
            <a:avLst/>
          </a:prstGeom>
        </p:spPr>
        <p:txBody>
          <a:bodyPr vert="horz" lIns="91436" tIns="45718" rIns="91436" bIns="45718" numCol="1" rtlCol="0">
            <a:noAutofit/>
          </a:bodyPr>
          <a:lstStyle>
            <a:lvl1pPr marL="228600" indent="-228600" algn="l" defTabSz="914400" rtl="0" eaLnBrk="1" latinLnBrk="0" hangingPunct="1">
              <a:lnSpc>
                <a:spcPct val="95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nb-NO" sz="1600"/>
              <a:t>Avlsverdi: 53</a:t>
            </a:r>
          </a:p>
        </p:txBody>
      </p:sp>
      <p:sp>
        <p:nvSpPr>
          <p:cNvPr id="7" name="Plassholder for innhold 2">
            <a:extLst>
              <a:ext uri="{FF2B5EF4-FFF2-40B4-BE49-F238E27FC236}">
                <a16:creationId xmlns:a16="http://schemas.microsoft.com/office/drawing/2014/main" id="{668F12B8-0C32-4CD9-BAF1-A22CFF4309BD}"/>
              </a:ext>
            </a:extLst>
          </p:cNvPr>
          <p:cNvSpPr txBox="1">
            <a:spLocks/>
          </p:cNvSpPr>
          <p:nvPr/>
        </p:nvSpPr>
        <p:spPr bwMode="auto">
          <a:xfrm>
            <a:off x="183760" y="2931296"/>
            <a:ext cx="2519135" cy="1014125"/>
          </a:xfrm>
          <a:prstGeom prst="rect">
            <a:avLst/>
          </a:prstGeom>
          <a:noFill/>
          <a:ln>
            <a:noFill/>
          </a:ln>
          <a:extLst>
            <a:ext uri="{909E8E84-426E-40dd-AFC4-6F175D3DCCD1}">
              <a14:hiddenFill xmlns="" xmlns:p14="http://schemas.microsoft.com/office/powerpoint/2010/main" xmlns:a14="http://schemas.microsoft.com/office/drawing/2010/main" xmlns:a16="http://schemas.microsoft.com/office/drawing/2014/main">
                <a:solidFill>
                  <a:srgbClr val="FFFFFF"/>
                </a:solidFill>
              </a14:hiddenFill>
            </a:ex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600" b="1">
                <a:solidFill>
                  <a:srgbClr val="000000"/>
                </a:solidFill>
                <a:latin typeface="Arial"/>
              </a:rPr>
              <a:t>Oppdretter:</a:t>
            </a:r>
          </a:p>
          <a:p>
            <a:pPr marL="0" lvl="0" indent="0" algn="ctr" rtl="0">
              <a:lnSpc>
                <a:spcPct val="100000"/>
              </a:lnSpc>
              <a:buNone/>
            </a:pPr>
            <a:r>
              <a:rPr lang="nb-NO" sz="1600">
                <a:solidFill>
                  <a:srgbClr val="000000"/>
                </a:solidFill>
                <a:latin typeface="Arial"/>
              </a:rPr>
              <a:t>Ingunn og Krister </a:t>
            </a:r>
            <a:r>
              <a:rPr lang="nb-NO" sz="1600" err="1">
                <a:solidFill>
                  <a:srgbClr val="000000"/>
                </a:solidFill>
                <a:latin typeface="Arial"/>
              </a:rPr>
              <a:t>Wehn</a:t>
            </a:r>
            <a:endParaRPr lang="nb-NO" sz="1600">
              <a:solidFill>
                <a:srgbClr val="000000"/>
              </a:solidFill>
              <a:latin typeface="Arial"/>
            </a:endParaRPr>
          </a:p>
          <a:p>
            <a:pPr marL="0" lvl="0" indent="0" algn="ctr" rtl="0">
              <a:lnSpc>
                <a:spcPct val="100000"/>
              </a:lnSpc>
              <a:buNone/>
            </a:pPr>
            <a:r>
              <a:rPr lang="nb-NO" sz="1600">
                <a:solidFill>
                  <a:srgbClr val="000000"/>
                </a:solidFill>
                <a:latin typeface="Arial"/>
              </a:rPr>
              <a:t>7212 Korsvegen</a:t>
            </a:r>
          </a:p>
        </p:txBody>
      </p:sp>
      <p:sp>
        <p:nvSpPr>
          <p:cNvPr id="8" name="Rektangel 7">
            <a:extLst>
              <a:ext uri="{FF2B5EF4-FFF2-40B4-BE49-F238E27FC236}">
                <a16:creationId xmlns:a16="http://schemas.microsoft.com/office/drawing/2014/main" id="{56276AB7-44F9-4F55-B9BE-D51223A2EC9D}"/>
              </a:ext>
            </a:extLst>
          </p:cNvPr>
          <p:cNvSpPr/>
          <p:nvPr/>
        </p:nvSpPr>
        <p:spPr>
          <a:xfrm>
            <a:off x="9667875" y="2970598"/>
            <a:ext cx="2211656" cy="169893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innhold 2">
            <a:extLst>
              <a:ext uri="{FF2B5EF4-FFF2-40B4-BE49-F238E27FC236}">
                <a16:creationId xmlns:a16="http://schemas.microsoft.com/office/drawing/2014/main" id="{68262773-FE7F-4E57-AAE6-AC332115BE91}"/>
              </a:ext>
            </a:extLst>
          </p:cNvPr>
          <p:cNvSpPr txBox="1">
            <a:spLocks/>
          </p:cNvSpPr>
          <p:nvPr/>
        </p:nvSpPr>
        <p:spPr bwMode="auto">
          <a:xfrm>
            <a:off x="9667875" y="2985642"/>
            <a:ext cx="2211656" cy="1683893"/>
          </a:xfrm>
          <a:prstGeom prst="rect">
            <a:avLst/>
          </a:prstGeom>
          <a:noFill/>
          <a:ln>
            <a:noFill/>
          </a:ln>
          <a:extLst>
            <a:ext uri="{909E8E84-426E-40dd-AFC4-6F175D3DCCD1}">
              <a14:hiddenFill xmlns="" xmlns:p14="http://schemas.microsoft.com/office/powerpoint/2010/main" xmlns:a14="http://schemas.microsoft.com/office/drawing/2010/main" xmlns:a16="http://schemas.microsoft.com/office/drawing/2014/main">
                <a:solidFill>
                  <a:srgbClr val="FFFFFF"/>
                </a:solidFill>
              </a14:hiddenFill>
            </a:ex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300" err="1">
                <a:solidFill>
                  <a:schemeClr val="bg1"/>
                </a:solidFill>
                <a:latin typeface="Arial"/>
              </a:rPr>
              <a:t>Genos</a:t>
            </a:r>
            <a:r>
              <a:rPr lang="nb-NO" sz="1300">
                <a:solidFill>
                  <a:schemeClr val="bg1"/>
                </a:solidFill>
                <a:latin typeface="Arial"/>
              </a:rPr>
              <a:t> pris for beste </a:t>
            </a:r>
            <a:r>
              <a:rPr lang="nb-NO" sz="1300" err="1">
                <a:solidFill>
                  <a:schemeClr val="bg1"/>
                </a:solidFill>
                <a:latin typeface="Arial"/>
              </a:rPr>
              <a:t>elitekvige</a:t>
            </a:r>
            <a:r>
              <a:rPr lang="nb-NO" sz="1300">
                <a:solidFill>
                  <a:schemeClr val="bg1"/>
                </a:solidFill>
                <a:latin typeface="Arial"/>
              </a:rPr>
              <a:t> er en diplom og en pengepremie på </a:t>
            </a:r>
            <a:br>
              <a:rPr lang="nb-NO" sz="1300">
                <a:solidFill>
                  <a:schemeClr val="bg1"/>
                </a:solidFill>
                <a:latin typeface="Arial"/>
              </a:rPr>
            </a:br>
            <a:r>
              <a:rPr lang="nb-NO" sz="1300">
                <a:solidFill>
                  <a:schemeClr val="bg1"/>
                </a:solidFill>
                <a:latin typeface="Arial"/>
              </a:rPr>
              <a:t>10 000kr. Tildeles oppdretter av den beste norskfødte NRF-</a:t>
            </a:r>
            <a:r>
              <a:rPr lang="nb-NO" sz="1300" err="1">
                <a:solidFill>
                  <a:schemeClr val="bg1"/>
                </a:solidFill>
                <a:latin typeface="Arial"/>
              </a:rPr>
              <a:t>elitekviga</a:t>
            </a:r>
            <a:r>
              <a:rPr lang="nb-NO" sz="1300">
                <a:solidFill>
                  <a:schemeClr val="bg1"/>
                </a:solidFill>
                <a:latin typeface="Arial"/>
              </a:rPr>
              <a:t> som er brukt i embryoproduksjon.</a:t>
            </a:r>
          </a:p>
        </p:txBody>
      </p:sp>
      <p:pic>
        <p:nvPicPr>
          <p:cNvPr id="1026" name="Picture 2" descr="Image">
            <a:extLst>
              <a:ext uri="{FF2B5EF4-FFF2-40B4-BE49-F238E27FC236}">
                <a16:creationId xmlns:a16="http://schemas.microsoft.com/office/drawing/2014/main" id="{A1F96EDE-D8A9-2F6B-4BB8-E96E991E07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442734" y="1374463"/>
            <a:ext cx="4882790" cy="514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159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31CE-3179-435F-97F9-F0D8679FE6A3}"/>
              </a:ext>
            </a:extLst>
          </p:cNvPr>
          <p:cNvSpPr>
            <a:spLocks noGrp="1"/>
          </p:cNvSpPr>
          <p:nvPr>
            <p:ph type="title"/>
          </p:nvPr>
        </p:nvSpPr>
        <p:spPr>
          <a:xfrm>
            <a:off x="613775" y="798568"/>
            <a:ext cx="10740025" cy="387798"/>
          </a:xfrm>
        </p:spPr>
        <p:txBody>
          <a:bodyPr/>
          <a:lstStyle/>
          <a:p>
            <a:r>
              <a:rPr lang="nb-NO" b="0"/>
              <a:t>Eksportprisen 2022: </a:t>
            </a:r>
            <a:r>
              <a:rPr lang="nb-NO"/>
              <a:t>11690 Roen</a:t>
            </a:r>
          </a:p>
        </p:txBody>
      </p:sp>
      <p:sp>
        <p:nvSpPr>
          <p:cNvPr id="6" name="Plassholder for innhold 6">
            <a:extLst>
              <a:ext uri="{FF2B5EF4-FFF2-40B4-BE49-F238E27FC236}">
                <a16:creationId xmlns:a16="http://schemas.microsoft.com/office/drawing/2014/main" id="{0E0625F4-FB42-47A0-B7DF-A0C7756FC391}"/>
              </a:ext>
            </a:extLst>
          </p:cNvPr>
          <p:cNvSpPr txBox="1">
            <a:spLocks/>
          </p:cNvSpPr>
          <p:nvPr/>
        </p:nvSpPr>
        <p:spPr>
          <a:xfrm>
            <a:off x="694942" y="4286797"/>
            <a:ext cx="1450502" cy="276004"/>
          </a:xfrm>
          <a:prstGeom prst="rect">
            <a:avLst/>
          </a:prstGeom>
        </p:spPr>
        <p:txBody>
          <a:bodyPr vert="horz" lIns="91436" tIns="45718" rIns="91436" bIns="45718" numCol="1" rtlCol="0">
            <a:noAutofit/>
          </a:bodyPr>
          <a:lstStyle>
            <a:lvl1pPr marL="228600" indent="-228600" algn="l" defTabSz="914400" rtl="0" eaLnBrk="1" latinLnBrk="0" hangingPunct="1">
              <a:lnSpc>
                <a:spcPct val="95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nb-NO" sz="1600"/>
              <a:t>Avlsverdi: 19</a:t>
            </a:r>
          </a:p>
        </p:txBody>
      </p:sp>
      <p:sp>
        <p:nvSpPr>
          <p:cNvPr id="7" name="Plassholder for innhold 2">
            <a:extLst>
              <a:ext uri="{FF2B5EF4-FFF2-40B4-BE49-F238E27FC236}">
                <a16:creationId xmlns:a16="http://schemas.microsoft.com/office/drawing/2014/main" id="{668F12B8-0C32-4CD9-BAF1-A22CFF4309BD}"/>
              </a:ext>
            </a:extLst>
          </p:cNvPr>
          <p:cNvSpPr txBox="1">
            <a:spLocks/>
          </p:cNvSpPr>
          <p:nvPr/>
        </p:nvSpPr>
        <p:spPr bwMode="auto">
          <a:xfrm>
            <a:off x="312469" y="2947845"/>
            <a:ext cx="2215448" cy="1088577"/>
          </a:xfrm>
          <a:prstGeom prst="rect">
            <a:avLst/>
          </a:prstGeom>
          <a:noFill/>
          <a:ln>
            <a:noFill/>
          </a:ln>
          <a:extLst>
            <a:ext uri="{909E8E84-426E-40dd-AFC4-6F175D3DCCD1}">
              <a14:hiddenFill xmlns="" xmlns:p14="http://schemas.microsoft.com/office/powerpoint/2010/main" xmlns:a14="http://schemas.microsoft.com/office/drawing/2010/main" xmlns:a16="http://schemas.microsoft.com/office/drawing/2014/main">
                <a:solidFill>
                  <a:srgbClr val="FFFFFF"/>
                </a:solidFill>
              </a14:hiddenFill>
            </a:ex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600" b="1">
                <a:solidFill>
                  <a:srgbClr val="000000"/>
                </a:solidFill>
                <a:latin typeface="Arial"/>
              </a:rPr>
              <a:t>Oppdretter:</a:t>
            </a:r>
          </a:p>
          <a:p>
            <a:pPr marL="0" lvl="0" indent="0" algn="ctr" rtl="0">
              <a:lnSpc>
                <a:spcPct val="100000"/>
              </a:lnSpc>
              <a:buNone/>
            </a:pPr>
            <a:r>
              <a:rPr lang="nb-NO" sz="1600">
                <a:solidFill>
                  <a:srgbClr val="000000"/>
                </a:solidFill>
                <a:latin typeface="Arial"/>
              </a:rPr>
              <a:t>Lars Inge Røen</a:t>
            </a:r>
          </a:p>
          <a:p>
            <a:pPr marL="0" lvl="0" indent="0" algn="ctr" rtl="0">
              <a:lnSpc>
                <a:spcPct val="100000"/>
              </a:lnSpc>
              <a:buNone/>
            </a:pPr>
            <a:r>
              <a:rPr lang="nb-NO" sz="1600">
                <a:solidFill>
                  <a:srgbClr val="000000"/>
                </a:solidFill>
                <a:latin typeface="Arial"/>
              </a:rPr>
              <a:t>6657 Rindal</a:t>
            </a:r>
          </a:p>
        </p:txBody>
      </p:sp>
      <p:sp>
        <p:nvSpPr>
          <p:cNvPr id="10" name="Rektangel 9">
            <a:extLst>
              <a:ext uri="{FF2B5EF4-FFF2-40B4-BE49-F238E27FC236}">
                <a16:creationId xmlns:a16="http://schemas.microsoft.com/office/drawing/2014/main" id="{C7332856-5F4E-47CB-945F-861BCCFAF99F}"/>
              </a:ext>
            </a:extLst>
          </p:cNvPr>
          <p:cNvSpPr/>
          <p:nvPr/>
        </p:nvSpPr>
        <p:spPr>
          <a:xfrm>
            <a:off x="9667875" y="3044898"/>
            <a:ext cx="2211656" cy="1520951"/>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innhold 2">
            <a:extLst>
              <a:ext uri="{FF2B5EF4-FFF2-40B4-BE49-F238E27FC236}">
                <a16:creationId xmlns:a16="http://schemas.microsoft.com/office/drawing/2014/main" id="{D2D37F8C-2901-4E1B-AAC8-17B5B2799E13}"/>
              </a:ext>
            </a:extLst>
          </p:cNvPr>
          <p:cNvSpPr txBox="1">
            <a:spLocks/>
          </p:cNvSpPr>
          <p:nvPr/>
        </p:nvSpPr>
        <p:spPr bwMode="auto">
          <a:xfrm>
            <a:off x="9667875" y="3044898"/>
            <a:ext cx="2211656" cy="1390563"/>
          </a:xfrm>
          <a:prstGeom prst="rect">
            <a:avLst/>
          </a:prstGeom>
          <a:noFill/>
          <a:ln>
            <a:noFill/>
          </a:ln>
          <a:extLst>
            <a:ext uri="{909E8E84-426E-40dd-AFC4-6F175D3DCCD1}">
              <a14:hiddenFill xmlns="" xmlns:p14="http://schemas.microsoft.com/office/powerpoint/2010/main" xmlns:a14="http://schemas.microsoft.com/office/drawing/2010/main" xmlns:a16="http://schemas.microsoft.com/office/drawing/2014/main">
                <a:solidFill>
                  <a:srgbClr val="FFFFFF"/>
                </a:solidFill>
              </a14:hiddenFill>
            </a:ex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300">
                <a:solidFill>
                  <a:schemeClr val="bg1"/>
                </a:solidFill>
                <a:latin typeface="Arial"/>
              </a:rPr>
              <a:t>Geno sin eksportpris er en pengepremie på 10 000 kr, samt en gravert bjelle. Prisen tildeles oppdretter av NRF-oksen som det har vært størst sædeksport av, regnet i kroner.</a:t>
            </a:r>
          </a:p>
        </p:txBody>
      </p:sp>
      <p:pic>
        <p:nvPicPr>
          <p:cNvPr id="2050" name="Picture 2" descr="11690 Roen">
            <a:extLst>
              <a:ext uri="{FF2B5EF4-FFF2-40B4-BE49-F238E27FC236}">
                <a16:creationId xmlns:a16="http://schemas.microsoft.com/office/drawing/2014/main" id="{39A5E90C-24E8-87D4-101B-7805AD34B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380" y="1440936"/>
            <a:ext cx="6519910" cy="4661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658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31CE-3179-435F-97F9-F0D8679FE6A3}"/>
              </a:ext>
            </a:extLst>
          </p:cNvPr>
          <p:cNvSpPr>
            <a:spLocks noGrp="1"/>
          </p:cNvSpPr>
          <p:nvPr>
            <p:ph type="title"/>
          </p:nvPr>
        </p:nvSpPr>
        <p:spPr>
          <a:xfrm>
            <a:off x="613775" y="798568"/>
            <a:ext cx="10740025" cy="387798"/>
          </a:xfrm>
        </p:spPr>
        <p:txBody>
          <a:bodyPr/>
          <a:lstStyle/>
          <a:p>
            <a:r>
              <a:rPr lang="nb-NO" b="0"/>
              <a:t>Norturas pris for beste NRF-kjøttokse 2022: </a:t>
            </a:r>
            <a:r>
              <a:rPr lang="nb-NO"/>
              <a:t>12216 </a:t>
            </a:r>
            <a:r>
              <a:rPr lang="nb-NO" err="1"/>
              <a:t>Grovaren</a:t>
            </a:r>
            <a:r>
              <a:rPr lang="nb-NO"/>
              <a:t>-P</a:t>
            </a:r>
          </a:p>
        </p:txBody>
      </p:sp>
      <p:sp>
        <p:nvSpPr>
          <p:cNvPr id="6" name="Plassholder for innhold 6">
            <a:extLst>
              <a:ext uri="{FF2B5EF4-FFF2-40B4-BE49-F238E27FC236}">
                <a16:creationId xmlns:a16="http://schemas.microsoft.com/office/drawing/2014/main" id="{0E0625F4-FB42-47A0-B7DF-A0C7756FC391}"/>
              </a:ext>
            </a:extLst>
          </p:cNvPr>
          <p:cNvSpPr txBox="1">
            <a:spLocks/>
          </p:cNvSpPr>
          <p:nvPr/>
        </p:nvSpPr>
        <p:spPr>
          <a:xfrm>
            <a:off x="693860" y="4112686"/>
            <a:ext cx="1450502" cy="276004"/>
          </a:xfrm>
          <a:prstGeom prst="rect">
            <a:avLst/>
          </a:prstGeom>
        </p:spPr>
        <p:txBody>
          <a:bodyPr vert="horz" lIns="91436" tIns="45718" rIns="91436" bIns="45718" numCol="1" rtlCol="0">
            <a:noAutofit/>
          </a:bodyPr>
          <a:lstStyle>
            <a:lvl1pPr marL="228600" indent="-228600" algn="l" defTabSz="914400" rtl="0" eaLnBrk="1" latinLnBrk="0" hangingPunct="1">
              <a:lnSpc>
                <a:spcPct val="95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nb-NO" sz="1600"/>
              <a:t>Avlsverdi: 33</a:t>
            </a:r>
          </a:p>
        </p:txBody>
      </p:sp>
      <p:sp>
        <p:nvSpPr>
          <p:cNvPr id="7" name="Plassholder for innhold 2">
            <a:extLst>
              <a:ext uri="{FF2B5EF4-FFF2-40B4-BE49-F238E27FC236}">
                <a16:creationId xmlns:a16="http://schemas.microsoft.com/office/drawing/2014/main" id="{668F12B8-0C32-4CD9-BAF1-A22CFF4309BD}"/>
              </a:ext>
            </a:extLst>
          </p:cNvPr>
          <p:cNvSpPr txBox="1">
            <a:spLocks/>
          </p:cNvSpPr>
          <p:nvPr/>
        </p:nvSpPr>
        <p:spPr bwMode="auto">
          <a:xfrm>
            <a:off x="405832" y="2931296"/>
            <a:ext cx="2026566" cy="1014125"/>
          </a:xfrm>
          <a:prstGeom prst="rect">
            <a:avLst/>
          </a:prstGeom>
          <a:noFill/>
          <a:ln>
            <a:noFill/>
          </a:ln>
          <a:extLst>
            <a:ext uri="{909E8E84-426E-40dd-AFC4-6F175D3DCCD1}">
              <a14:hiddenFill xmlns="" xmlns:p14="http://schemas.microsoft.com/office/powerpoint/2010/main" xmlns:a14="http://schemas.microsoft.com/office/drawing/2010/main" xmlns:a16="http://schemas.microsoft.com/office/drawing/2014/main">
                <a:solidFill>
                  <a:srgbClr val="FFFFFF"/>
                </a:solidFill>
              </a14:hiddenFill>
            </a:ex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600" b="1">
                <a:solidFill>
                  <a:srgbClr val="000000"/>
                </a:solidFill>
                <a:latin typeface="Arial"/>
              </a:rPr>
              <a:t>Oppdretter:</a:t>
            </a:r>
          </a:p>
          <a:p>
            <a:pPr marL="0" lvl="0" indent="0" algn="ctr" rtl="0">
              <a:lnSpc>
                <a:spcPct val="100000"/>
              </a:lnSpc>
              <a:buNone/>
            </a:pPr>
            <a:r>
              <a:rPr lang="nb-NO" sz="1600">
                <a:solidFill>
                  <a:srgbClr val="000000"/>
                </a:solidFill>
                <a:latin typeface="Arial"/>
              </a:rPr>
              <a:t>Iris Aga Nygård</a:t>
            </a:r>
          </a:p>
          <a:p>
            <a:pPr marL="0" lvl="0" indent="0" algn="ctr" rtl="0">
              <a:lnSpc>
                <a:spcPct val="100000"/>
              </a:lnSpc>
              <a:buNone/>
            </a:pPr>
            <a:r>
              <a:rPr lang="nb-NO" sz="1600">
                <a:solidFill>
                  <a:srgbClr val="000000"/>
                </a:solidFill>
                <a:latin typeface="Arial"/>
              </a:rPr>
              <a:t>6798 Hjelledalen</a:t>
            </a:r>
          </a:p>
        </p:txBody>
      </p:sp>
      <p:sp>
        <p:nvSpPr>
          <p:cNvPr id="10" name="Plassholder for innhold 6">
            <a:extLst>
              <a:ext uri="{FF2B5EF4-FFF2-40B4-BE49-F238E27FC236}">
                <a16:creationId xmlns:a16="http://schemas.microsoft.com/office/drawing/2014/main" id="{A81F0F4D-17C9-4E8D-8C6A-36D5759D5C39}"/>
              </a:ext>
            </a:extLst>
          </p:cNvPr>
          <p:cNvSpPr txBox="1">
            <a:spLocks/>
          </p:cNvSpPr>
          <p:nvPr/>
        </p:nvSpPr>
        <p:spPr>
          <a:xfrm>
            <a:off x="561161" y="4595665"/>
            <a:ext cx="1738538" cy="276003"/>
          </a:xfrm>
          <a:prstGeom prst="rect">
            <a:avLst/>
          </a:prstGeom>
        </p:spPr>
        <p:txBody>
          <a:bodyPr vert="horz" lIns="91436" tIns="45718" rIns="91436" bIns="45718" numCol="1" rtlCol="0">
            <a:noAutofit/>
          </a:bodyPr>
          <a:lstStyle>
            <a:lvl1pPr marL="228600" indent="-228600" algn="l" defTabSz="914400" rtl="0" eaLnBrk="1" latinLnBrk="0" hangingPunct="1">
              <a:lnSpc>
                <a:spcPct val="95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nb-NO" sz="1600"/>
              <a:t>Kjøttindeks: 124</a:t>
            </a:r>
          </a:p>
        </p:txBody>
      </p:sp>
      <p:sp>
        <p:nvSpPr>
          <p:cNvPr id="8" name="Rektangel 7">
            <a:extLst>
              <a:ext uri="{FF2B5EF4-FFF2-40B4-BE49-F238E27FC236}">
                <a16:creationId xmlns:a16="http://schemas.microsoft.com/office/drawing/2014/main" id="{3FD25AF0-9610-4511-9A9B-8360732C43AE}"/>
              </a:ext>
            </a:extLst>
          </p:cNvPr>
          <p:cNvSpPr/>
          <p:nvPr/>
        </p:nvSpPr>
        <p:spPr>
          <a:xfrm>
            <a:off x="9667875" y="3236233"/>
            <a:ext cx="2211656" cy="1111021"/>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innhold 2">
            <a:extLst>
              <a:ext uri="{FF2B5EF4-FFF2-40B4-BE49-F238E27FC236}">
                <a16:creationId xmlns:a16="http://schemas.microsoft.com/office/drawing/2014/main" id="{640AFEAB-80D0-4720-9702-B37128614199}"/>
              </a:ext>
            </a:extLst>
          </p:cNvPr>
          <p:cNvSpPr txBox="1">
            <a:spLocks/>
          </p:cNvSpPr>
          <p:nvPr/>
        </p:nvSpPr>
        <p:spPr bwMode="auto">
          <a:xfrm>
            <a:off x="9667875" y="3245441"/>
            <a:ext cx="2211656" cy="1097780"/>
          </a:xfrm>
          <a:prstGeom prst="rect">
            <a:avLst/>
          </a:prstGeom>
          <a:noFill/>
          <a:ln>
            <a:noFill/>
          </a:ln>
          <a:extLst>
            <a:ext uri="{909E8E84-426E-40dd-AFC4-6F175D3DCCD1}">
              <a14:hiddenFill xmlns="" xmlns:p14="http://schemas.microsoft.com/office/powerpoint/2010/main" xmlns:a14="http://schemas.microsoft.com/office/drawing/2010/main" xmlns:a16="http://schemas.microsoft.com/office/drawing/2014/main">
                <a:solidFill>
                  <a:srgbClr val="FFFFFF"/>
                </a:solidFill>
              </a14:hiddenFill>
            </a:ex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300">
                <a:solidFill>
                  <a:schemeClr val="bg1"/>
                </a:solidFill>
                <a:latin typeface="Arial"/>
              </a:rPr>
              <a:t>Norturas pris for beste NRF-kjøttokse er en plakett fra Nortura. Tildeles oksen som har høyest oppnådde kjøttindeks (110 eller mer)</a:t>
            </a:r>
          </a:p>
        </p:txBody>
      </p:sp>
      <p:pic>
        <p:nvPicPr>
          <p:cNvPr id="3074" name="Picture 2" descr="12216 NR Grovaren-P">
            <a:extLst>
              <a:ext uri="{FF2B5EF4-FFF2-40B4-BE49-F238E27FC236}">
                <a16:creationId xmlns:a16="http://schemas.microsoft.com/office/drawing/2014/main" id="{637C5BFB-2462-D748-F82E-B7AD2A651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283" y="1537907"/>
            <a:ext cx="6527008" cy="4666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57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descr="Et bilde som inneholder ku, himmel, utendørs, stående&#10;&#10;Automatisk generert beskrivelse">
            <a:extLst>
              <a:ext uri="{FF2B5EF4-FFF2-40B4-BE49-F238E27FC236}">
                <a16:creationId xmlns:a16="http://schemas.microsoft.com/office/drawing/2014/main" id="{5DE720A4-FECD-AAE8-0B9C-9A7F4B67EC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72" r="-1"/>
          <a:stretch/>
        </p:blipFill>
        <p:spPr>
          <a:xfrm>
            <a:off x="-45358" y="0"/>
            <a:ext cx="12237358" cy="6858000"/>
          </a:xfrm>
          <a:prstGeom prst="rect">
            <a:avLst/>
          </a:prstGeom>
        </p:spPr>
      </p:pic>
      <p:sp>
        <p:nvSpPr>
          <p:cNvPr id="6" name="TekstSylinder 5">
            <a:extLst>
              <a:ext uri="{FF2B5EF4-FFF2-40B4-BE49-F238E27FC236}">
                <a16:creationId xmlns:a16="http://schemas.microsoft.com/office/drawing/2014/main" id="{4085222F-1A15-4835-97EF-8797AD4C11DE}"/>
              </a:ext>
            </a:extLst>
          </p:cNvPr>
          <p:cNvSpPr txBox="1"/>
          <p:nvPr/>
        </p:nvSpPr>
        <p:spPr>
          <a:xfrm>
            <a:off x="139700" y="5828360"/>
            <a:ext cx="4731658" cy="646331"/>
          </a:xfrm>
          <a:prstGeom prst="rect">
            <a:avLst/>
          </a:prstGeom>
          <a:noFill/>
        </p:spPr>
        <p:txBody>
          <a:bodyPr wrap="square" rtlCol="0">
            <a:spAutoFit/>
          </a:bodyPr>
          <a:lstStyle/>
          <a:p>
            <a:r>
              <a:rPr lang="nb-NO" sz="3600" b="1">
                <a:solidFill>
                  <a:srgbClr val="D8D1CF"/>
                </a:solidFill>
              </a:rPr>
              <a:t>God årssamling!</a:t>
            </a:r>
          </a:p>
        </p:txBody>
      </p:sp>
    </p:spTree>
    <p:extLst>
      <p:ext uri="{BB962C8B-B14F-4D97-AF65-F5344CB8AC3E}">
        <p14:creationId xmlns:p14="http://schemas.microsoft.com/office/powerpoint/2010/main" val="87831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31CE-3179-435F-97F9-F0D8679FE6A3}"/>
              </a:ext>
            </a:extLst>
          </p:cNvPr>
          <p:cNvSpPr>
            <a:spLocks noGrp="1"/>
          </p:cNvSpPr>
          <p:nvPr>
            <p:ph type="title"/>
          </p:nvPr>
        </p:nvSpPr>
        <p:spPr>
          <a:xfrm>
            <a:off x="613775" y="604669"/>
            <a:ext cx="10740025" cy="775597"/>
          </a:xfrm>
        </p:spPr>
        <p:txBody>
          <a:bodyPr wrap="square" anchor="ctr">
            <a:normAutofit/>
          </a:bodyPr>
          <a:lstStyle/>
          <a:p>
            <a:r>
              <a:rPr lang="nb-NO">
                <a:latin typeface="Arial"/>
                <a:cs typeface="Arial"/>
              </a:rPr>
              <a:t>Regnskap 2022</a:t>
            </a:r>
            <a:endParaRPr lang="nb-NO"/>
          </a:p>
        </p:txBody>
      </p:sp>
      <p:graphicFrame>
        <p:nvGraphicFramePr>
          <p:cNvPr id="4" name="Objekt 3">
            <a:extLst>
              <a:ext uri="{FF2B5EF4-FFF2-40B4-BE49-F238E27FC236}">
                <a16:creationId xmlns:a16="http://schemas.microsoft.com/office/drawing/2014/main" id="{C99610D5-1DF5-69D6-A988-794E977CCD0A}"/>
              </a:ext>
            </a:extLst>
          </p:cNvPr>
          <p:cNvGraphicFramePr>
            <a:graphicFrameLocks noChangeAspect="1"/>
          </p:cNvGraphicFramePr>
          <p:nvPr/>
        </p:nvGraphicFramePr>
        <p:xfrm>
          <a:off x="2990722" y="1380265"/>
          <a:ext cx="6416524" cy="4659027"/>
        </p:xfrm>
        <a:graphic>
          <a:graphicData uri="http://schemas.openxmlformats.org/presentationml/2006/ole">
            <mc:AlternateContent xmlns:mc="http://schemas.openxmlformats.org/markup-compatibility/2006">
              <mc:Choice xmlns:v="urn:schemas-microsoft-com:vml" Requires="v">
                <p:oleObj name="Worksheet" r:id="rId3" imgW="3686031" imgH="2676539" progId="Excel.Sheet.12">
                  <p:embed/>
                </p:oleObj>
              </mc:Choice>
              <mc:Fallback>
                <p:oleObj name="Worksheet" r:id="rId3" imgW="3686031" imgH="2676539" progId="Excel.Sheet.12">
                  <p:embed/>
                  <p:pic>
                    <p:nvPicPr>
                      <p:cNvPr id="4" name="Objekt 3">
                        <a:extLst>
                          <a:ext uri="{FF2B5EF4-FFF2-40B4-BE49-F238E27FC236}">
                            <a16:creationId xmlns:a16="http://schemas.microsoft.com/office/drawing/2014/main" id="{C99610D5-1DF5-69D6-A988-794E977CCD0A}"/>
                          </a:ext>
                        </a:extLst>
                      </p:cNvPr>
                      <p:cNvPicPr/>
                      <p:nvPr/>
                    </p:nvPicPr>
                    <p:blipFill>
                      <a:blip r:embed="rId4"/>
                      <a:stretch>
                        <a:fillRect/>
                      </a:stretch>
                    </p:blipFill>
                    <p:spPr>
                      <a:xfrm>
                        <a:off x="2990722" y="1380265"/>
                        <a:ext cx="6416524" cy="4659027"/>
                      </a:xfrm>
                      <a:prstGeom prst="rect">
                        <a:avLst/>
                      </a:prstGeom>
                    </p:spPr>
                  </p:pic>
                </p:oleObj>
              </mc:Fallback>
            </mc:AlternateContent>
          </a:graphicData>
        </a:graphic>
      </p:graphicFrame>
    </p:spTree>
    <p:extLst>
      <p:ext uri="{BB962C8B-B14F-4D97-AF65-F5344CB8AC3E}">
        <p14:creationId xmlns:p14="http://schemas.microsoft.com/office/powerpoint/2010/main" val="417519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31CE-3179-435F-97F9-F0D8679FE6A3}"/>
              </a:ext>
            </a:extLst>
          </p:cNvPr>
          <p:cNvSpPr>
            <a:spLocks noGrp="1"/>
          </p:cNvSpPr>
          <p:nvPr>
            <p:ph type="title"/>
          </p:nvPr>
        </p:nvSpPr>
        <p:spPr>
          <a:xfrm>
            <a:off x="613775" y="798568"/>
            <a:ext cx="10740025" cy="387798"/>
          </a:xfrm>
        </p:spPr>
        <p:txBody>
          <a:bodyPr/>
          <a:lstStyle/>
          <a:p>
            <a:r>
              <a:rPr lang="nb-NO"/>
              <a:t>Semintilslutningen i Norge</a:t>
            </a:r>
          </a:p>
        </p:txBody>
      </p:sp>
      <p:graphicFrame>
        <p:nvGraphicFramePr>
          <p:cNvPr id="4" name="Tabell 4">
            <a:extLst>
              <a:ext uri="{FF2B5EF4-FFF2-40B4-BE49-F238E27FC236}">
                <a16:creationId xmlns:a16="http://schemas.microsoft.com/office/drawing/2014/main" id="{EE68B999-911E-4D92-85E6-EF6B3EFD4DF2}"/>
              </a:ext>
            </a:extLst>
          </p:cNvPr>
          <p:cNvGraphicFramePr>
            <a:graphicFrameLocks noGrp="1"/>
          </p:cNvGraphicFramePr>
          <p:nvPr>
            <p:ph idx="1"/>
          </p:nvPr>
        </p:nvGraphicFramePr>
        <p:xfrm>
          <a:off x="3679031" y="1368425"/>
          <a:ext cx="4833937" cy="5194296"/>
        </p:xfrm>
        <a:graphic>
          <a:graphicData uri="http://schemas.openxmlformats.org/drawingml/2006/table">
            <a:tbl>
              <a:tblPr firstRow="1" bandRow="1">
                <a:tableStyleId>{1FECB4D8-DB02-4DC6-A0A2-4F2EBAE1DC90}</a:tableStyleId>
              </a:tblPr>
              <a:tblGrid>
                <a:gridCol w="2810671">
                  <a:extLst>
                    <a:ext uri="{9D8B030D-6E8A-4147-A177-3AD203B41FA5}">
                      <a16:colId xmlns:a16="http://schemas.microsoft.com/office/drawing/2014/main" val="551644635"/>
                    </a:ext>
                  </a:extLst>
                </a:gridCol>
                <a:gridCol w="1074208">
                  <a:extLst>
                    <a:ext uri="{9D8B030D-6E8A-4147-A177-3AD203B41FA5}">
                      <a16:colId xmlns:a16="http://schemas.microsoft.com/office/drawing/2014/main" val="1325398425"/>
                    </a:ext>
                  </a:extLst>
                </a:gridCol>
                <a:gridCol w="949058">
                  <a:extLst>
                    <a:ext uri="{9D8B030D-6E8A-4147-A177-3AD203B41FA5}">
                      <a16:colId xmlns:a16="http://schemas.microsoft.com/office/drawing/2014/main" val="134952691"/>
                    </a:ext>
                  </a:extLst>
                </a:gridCol>
              </a:tblGrid>
              <a:tr h="432858">
                <a:tc>
                  <a:txBody>
                    <a:bodyPr/>
                    <a:lstStyle/>
                    <a:p>
                      <a:r>
                        <a:rPr lang="nb-NO"/>
                        <a:t>Fylke</a:t>
                      </a:r>
                    </a:p>
                  </a:txBody>
                  <a:tcPr/>
                </a:tc>
                <a:tc>
                  <a:txBody>
                    <a:bodyPr/>
                    <a:lstStyle/>
                    <a:p>
                      <a:pPr algn="ctr"/>
                      <a:r>
                        <a:rPr lang="nb-NO">
                          <a:solidFill>
                            <a:schemeClr val="bg1">
                              <a:lumMod val="50000"/>
                            </a:schemeClr>
                          </a:solidFill>
                        </a:rPr>
                        <a:t>2021</a:t>
                      </a:r>
                    </a:p>
                  </a:txBody>
                  <a:tcPr/>
                </a:tc>
                <a:tc>
                  <a:txBody>
                    <a:bodyPr/>
                    <a:lstStyle/>
                    <a:p>
                      <a:pPr algn="ctr"/>
                      <a:r>
                        <a:rPr lang="nb-NO">
                          <a:solidFill>
                            <a:schemeClr val="bg1"/>
                          </a:solidFill>
                        </a:rPr>
                        <a:t>2022</a:t>
                      </a:r>
                    </a:p>
                  </a:txBody>
                  <a:tcPr/>
                </a:tc>
                <a:extLst>
                  <a:ext uri="{0D108BD9-81ED-4DB2-BD59-A6C34878D82A}">
                    <a16:rowId xmlns:a16="http://schemas.microsoft.com/office/drawing/2014/main" val="1361921022"/>
                  </a:ext>
                </a:extLst>
              </a:tr>
              <a:tr h="432858">
                <a:tc>
                  <a:txBody>
                    <a:bodyPr/>
                    <a:lstStyle/>
                    <a:p>
                      <a:r>
                        <a:rPr lang="nb-NO"/>
                        <a:t>Viken</a:t>
                      </a:r>
                    </a:p>
                  </a:txBody>
                  <a:tcPr/>
                </a:tc>
                <a:tc>
                  <a:txBody>
                    <a:bodyPr/>
                    <a:lstStyle/>
                    <a:p>
                      <a:pPr algn="ctr"/>
                      <a:r>
                        <a:rPr lang="nb-NO">
                          <a:solidFill>
                            <a:schemeClr val="bg1">
                              <a:lumMod val="50000"/>
                            </a:schemeClr>
                          </a:solidFill>
                        </a:rPr>
                        <a:t>87,5</a:t>
                      </a:r>
                    </a:p>
                  </a:txBody>
                  <a:tcPr/>
                </a:tc>
                <a:tc>
                  <a:txBody>
                    <a:bodyPr/>
                    <a:lstStyle/>
                    <a:p>
                      <a:pPr algn="ctr"/>
                      <a:r>
                        <a:rPr lang="nb-NO">
                          <a:solidFill>
                            <a:schemeClr val="tx1"/>
                          </a:solidFill>
                        </a:rPr>
                        <a:t>87,5</a:t>
                      </a:r>
                    </a:p>
                  </a:txBody>
                  <a:tcPr/>
                </a:tc>
                <a:extLst>
                  <a:ext uri="{0D108BD9-81ED-4DB2-BD59-A6C34878D82A}">
                    <a16:rowId xmlns:a16="http://schemas.microsoft.com/office/drawing/2014/main" val="1423170621"/>
                  </a:ext>
                </a:extLst>
              </a:tr>
              <a:tr h="432858">
                <a:tc>
                  <a:txBody>
                    <a:bodyPr/>
                    <a:lstStyle/>
                    <a:p>
                      <a:r>
                        <a:rPr lang="nb-NO"/>
                        <a:t>Innlandet</a:t>
                      </a:r>
                    </a:p>
                  </a:txBody>
                  <a:tcPr/>
                </a:tc>
                <a:tc>
                  <a:txBody>
                    <a:bodyPr/>
                    <a:lstStyle/>
                    <a:p>
                      <a:pPr algn="ctr"/>
                      <a:r>
                        <a:rPr lang="nb-NO">
                          <a:solidFill>
                            <a:schemeClr val="bg1">
                              <a:lumMod val="50000"/>
                            </a:schemeClr>
                          </a:solidFill>
                        </a:rPr>
                        <a:t>87,4</a:t>
                      </a:r>
                    </a:p>
                  </a:txBody>
                  <a:tcPr/>
                </a:tc>
                <a:tc>
                  <a:txBody>
                    <a:bodyPr/>
                    <a:lstStyle/>
                    <a:p>
                      <a:pPr algn="ctr"/>
                      <a:r>
                        <a:rPr lang="nb-NO">
                          <a:solidFill>
                            <a:schemeClr val="tx1"/>
                          </a:solidFill>
                        </a:rPr>
                        <a:t>87,3</a:t>
                      </a:r>
                    </a:p>
                  </a:txBody>
                  <a:tcPr/>
                </a:tc>
                <a:extLst>
                  <a:ext uri="{0D108BD9-81ED-4DB2-BD59-A6C34878D82A}">
                    <a16:rowId xmlns:a16="http://schemas.microsoft.com/office/drawing/2014/main" val="3709963170"/>
                  </a:ext>
                </a:extLst>
              </a:tr>
              <a:tr h="432858">
                <a:tc>
                  <a:txBody>
                    <a:bodyPr/>
                    <a:lstStyle/>
                    <a:p>
                      <a:r>
                        <a:rPr lang="nb-NO"/>
                        <a:t>Vestfold og Telemark</a:t>
                      </a:r>
                    </a:p>
                  </a:txBody>
                  <a:tcPr/>
                </a:tc>
                <a:tc>
                  <a:txBody>
                    <a:bodyPr/>
                    <a:lstStyle/>
                    <a:p>
                      <a:pPr algn="ctr"/>
                      <a:r>
                        <a:rPr lang="nb-NO">
                          <a:solidFill>
                            <a:schemeClr val="bg1">
                              <a:lumMod val="50000"/>
                            </a:schemeClr>
                          </a:solidFill>
                        </a:rPr>
                        <a:t>91,9</a:t>
                      </a:r>
                    </a:p>
                  </a:txBody>
                  <a:tcPr/>
                </a:tc>
                <a:tc>
                  <a:txBody>
                    <a:bodyPr/>
                    <a:lstStyle/>
                    <a:p>
                      <a:pPr algn="ctr"/>
                      <a:r>
                        <a:rPr lang="nb-NO">
                          <a:solidFill>
                            <a:schemeClr val="tx1"/>
                          </a:solidFill>
                        </a:rPr>
                        <a:t>91,3</a:t>
                      </a:r>
                    </a:p>
                  </a:txBody>
                  <a:tcPr/>
                </a:tc>
                <a:extLst>
                  <a:ext uri="{0D108BD9-81ED-4DB2-BD59-A6C34878D82A}">
                    <a16:rowId xmlns:a16="http://schemas.microsoft.com/office/drawing/2014/main" val="2865928743"/>
                  </a:ext>
                </a:extLst>
              </a:tr>
              <a:tr h="432858">
                <a:tc>
                  <a:txBody>
                    <a:bodyPr/>
                    <a:lstStyle/>
                    <a:p>
                      <a:r>
                        <a:rPr lang="nb-NO"/>
                        <a:t>Agder</a:t>
                      </a:r>
                    </a:p>
                  </a:txBody>
                  <a:tcPr/>
                </a:tc>
                <a:tc>
                  <a:txBody>
                    <a:bodyPr/>
                    <a:lstStyle/>
                    <a:p>
                      <a:pPr algn="ctr"/>
                      <a:r>
                        <a:rPr lang="nb-NO">
                          <a:solidFill>
                            <a:schemeClr val="bg1">
                              <a:lumMod val="50000"/>
                            </a:schemeClr>
                          </a:solidFill>
                        </a:rPr>
                        <a:t>77,2</a:t>
                      </a:r>
                    </a:p>
                  </a:txBody>
                  <a:tcPr/>
                </a:tc>
                <a:tc>
                  <a:txBody>
                    <a:bodyPr/>
                    <a:lstStyle/>
                    <a:p>
                      <a:pPr algn="ctr"/>
                      <a:r>
                        <a:rPr lang="nb-NO">
                          <a:solidFill>
                            <a:schemeClr val="tx1"/>
                          </a:solidFill>
                        </a:rPr>
                        <a:t>76,5</a:t>
                      </a:r>
                    </a:p>
                  </a:txBody>
                  <a:tcPr/>
                </a:tc>
                <a:extLst>
                  <a:ext uri="{0D108BD9-81ED-4DB2-BD59-A6C34878D82A}">
                    <a16:rowId xmlns:a16="http://schemas.microsoft.com/office/drawing/2014/main" val="2796387626"/>
                  </a:ext>
                </a:extLst>
              </a:tr>
              <a:tr h="432858">
                <a:tc>
                  <a:txBody>
                    <a:bodyPr/>
                    <a:lstStyle/>
                    <a:p>
                      <a:r>
                        <a:rPr lang="nb-NO"/>
                        <a:t>Rogaland</a:t>
                      </a:r>
                    </a:p>
                  </a:txBody>
                  <a:tcPr/>
                </a:tc>
                <a:tc>
                  <a:txBody>
                    <a:bodyPr/>
                    <a:lstStyle/>
                    <a:p>
                      <a:pPr algn="ctr"/>
                      <a:r>
                        <a:rPr lang="nb-NO">
                          <a:solidFill>
                            <a:schemeClr val="bg1">
                              <a:lumMod val="50000"/>
                            </a:schemeClr>
                          </a:solidFill>
                        </a:rPr>
                        <a:t>75,5</a:t>
                      </a:r>
                    </a:p>
                  </a:txBody>
                  <a:tcPr/>
                </a:tc>
                <a:tc>
                  <a:txBody>
                    <a:bodyPr/>
                    <a:lstStyle/>
                    <a:p>
                      <a:pPr algn="ctr"/>
                      <a:r>
                        <a:rPr lang="nb-NO">
                          <a:solidFill>
                            <a:schemeClr val="tx1"/>
                          </a:solidFill>
                        </a:rPr>
                        <a:t>74,9</a:t>
                      </a:r>
                    </a:p>
                  </a:txBody>
                  <a:tcPr/>
                </a:tc>
                <a:extLst>
                  <a:ext uri="{0D108BD9-81ED-4DB2-BD59-A6C34878D82A}">
                    <a16:rowId xmlns:a16="http://schemas.microsoft.com/office/drawing/2014/main" val="707845866"/>
                  </a:ext>
                </a:extLst>
              </a:tr>
              <a:tr h="432858">
                <a:tc>
                  <a:txBody>
                    <a:bodyPr/>
                    <a:lstStyle/>
                    <a:p>
                      <a:r>
                        <a:rPr lang="nb-NO" err="1"/>
                        <a:t>Vestland</a:t>
                      </a:r>
                      <a:endParaRPr lang="nb-NO"/>
                    </a:p>
                  </a:txBody>
                  <a:tcPr/>
                </a:tc>
                <a:tc>
                  <a:txBody>
                    <a:bodyPr/>
                    <a:lstStyle/>
                    <a:p>
                      <a:pPr algn="ctr"/>
                      <a:r>
                        <a:rPr lang="nb-NO">
                          <a:solidFill>
                            <a:schemeClr val="bg1">
                              <a:lumMod val="50000"/>
                            </a:schemeClr>
                          </a:solidFill>
                        </a:rPr>
                        <a:t>91,9</a:t>
                      </a:r>
                    </a:p>
                  </a:txBody>
                  <a:tcPr/>
                </a:tc>
                <a:tc>
                  <a:txBody>
                    <a:bodyPr/>
                    <a:lstStyle/>
                    <a:p>
                      <a:pPr algn="ctr"/>
                      <a:r>
                        <a:rPr lang="nb-NO">
                          <a:solidFill>
                            <a:schemeClr val="tx1"/>
                          </a:solidFill>
                        </a:rPr>
                        <a:t>91,9</a:t>
                      </a:r>
                    </a:p>
                  </a:txBody>
                  <a:tcPr/>
                </a:tc>
                <a:extLst>
                  <a:ext uri="{0D108BD9-81ED-4DB2-BD59-A6C34878D82A}">
                    <a16:rowId xmlns:a16="http://schemas.microsoft.com/office/drawing/2014/main" val="3732985439"/>
                  </a:ext>
                </a:extLst>
              </a:tr>
              <a:tr h="432858">
                <a:tc>
                  <a:txBody>
                    <a:bodyPr/>
                    <a:lstStyle/>
                    <a:p>
                      <a:r>
                        <a:rPr lang="nb-NO"/>
                        <a:t>Møre og Romsdal</a:t>
                      </a:r>
                    </a:p>
                  </a:txBody>
                  <a:tcPr/>
                </a:tc>
                <a:tc>
                  <a:txBody>
                    <a:bodyPr/>
                    <a:lstStyle/>
                    <a:p>
                      <a:pPr algn="ctr"/>
                      <a:r>
                        <a:rPr lang="nb-NO">
                          <a:solidFill>
                            <a:schemeClr val="bg1">
                              <a:lumMod val="50000"/>
                            </a:schemeClr>
                          </a:solidFill>
                        </a:rPr>
                        <a:t>90,8</a:t>
                      </a:r>
                    </a:p>
                  </a:txBody>
                  <a:tcPr/>
                </a:tc>
                <a:tc>
                  <a:txBody>
                    <a:bodyPr/>
                    <a:lstStyle/>
                    <a:p>
                      <a:pPr algn="ctr"/>
                      <a:r>
                        <a:rPr lang="nb-NO">
                          <a:solidFill>
                            <a:schemeClr val="tx1"/>
                          </a:solidFill>
                        </a:rPr>
                        <a:t>91,1</a:t>
                      </a:r>
                    </a:p>
                  </a:txBody>
                  <a:tcPr/>
                </a:tc>
                <a:extLst>
                  <a:ext uri="{0D108BD9-81ED-4DB2-BD59-A6C34878D82A}">
                    <a16:rowId xmlns:a16="http://schemas.microsoft.com/office/drawing/2014/main" val="1319118936"/>
                  </a:ext>
                </a:extLst>
              </a:tr>
              <a:tr h="432858">
                <a:tc>
                  <a:txBody>
                    <a:bodyPr/>
                    <a:lstStyle/>
                    <a:p>
                      <a:r>
                        <a:rPr lang="nb-NO"/>
                        <a:t>Trøndelag</a:t>
                      </a:r>
                    </a:p>
                  </a:txBody>
                  <a:tcPr/>
                </a:tc>
                <a:tc>
                  <a:txBody>
                    <a:bodyPr/>
                    <a:lstStyle/>
                    <a:p>
                      <a:pPr algn="ctr"/>
                      <a:r>
                        <a:rPr lang="nb-NO">
                          <a:solidFill>
                            <a:schemeClr val="bg1">
                              <a:lumMod val="50000"/>
                            </a:schemeClr>
                          </a:solidFill>
                        </a:rPr>
                        <a:t>89,7</a:t>
                      </a:r>
                    </a:p>
                  </a:txBody>
                  <a:tcPr/>
                </a:tc>
                <a:tc>
                  <a:txBody>
                    <a:bodyPr/>
                    <a:lstStyle/>
                    <a:p>
                      <a:pPr algn="ctr"/>
                      <a:r>
                        <a:rPr lang="nb-NO">
                          <a:solidFill>
                            <a:schemeClr val="tx1"/>
                          </a:solidFill>
                        </a:rPr>
                        <a:t>89,8</a:t>
                      </a:r>
                    </a:p>
                  </a:txBody>
                  <a:tcPr/>
                </a:tc>
                <a:extLst>
                  <a:ext uri="{0D108BD9-81ED-4DB2-BD59-A6C34878D82A}">
                    <a16:rowId xmlns:a16="http://schemas.microsoft.com/office/drawing/2014/main" val="540765568"/>
                  </a:ext>
                </a:extLst>
              </a:tr>
              <a:tr h="432858">
                <a:tc>
                  <a:txBody>
                    <a:bodyPr/>
                    <a:lstStyle/>
                    <a:p>
                      <a:r>
                        <a:rPr lang="nb-NO"/>
                        <a:t>Nordland</a:t>
                      </a:r>
                    </a:p>
                  </a:txBody>
                  <a:tcPr/>
                </a:tc>
                <a:tc>
                  <a:txBody>
                    <a:bodyPr/>
                    <a:lstStyle/>
                    <a:p>
                      <a:pPr algn="ctr"/>
                      <a:r>
                        <a:rPr lang="nb-NO">
                          <a:solidFill>
                            <a:schemeClr val="bg1">
                              <a:lumMod val="50000"/>
                            </a:schemeClr>
                          </a:solidFill>
                        </a:rPr>
                        <a:t>88,0</a:t>
                      </a:r>
                    </a:p>
                  </a:txBody>
                  <a:tcPr/>
                </a:tc>
                <a:tc>
                  <a:txBody>
                    <a:bodyPr/>
                    <a:lstStyle/>
                    <a:p>
                      <a:pPr algn="ctr"/>
                      <a:r>
                        <a:rPr lang="nb-NO">
                          <a:solidFill>
                            <a:schemeClr val="tx1"/>
                          </a:solidFill>
                        </a:rPr>
                        <a:t>88,7</a:t>
                      </a:r>
                    </a:p>
                  </a:txBody>
                  <a:tcPr/>
                </a:tc>
                <a:extLst>
                  <a:ext uri="{0D108BD9-81ED-4DB2-BD59-A6C34878D82A}">
                    <a16:rowId xmlns:a16="http://schemas.microsoft.com/office/drawing/2014/main" val="3936458292"/>
                  </a:ext>
                </a:extLst>
              </a:tr>
              <a:tr h="432858">
                <a:tc>
                  <a:txBody>
                    <a:bodyPr/>
                    <a:lstStyle/>
                    <a:p>
                      <a:r>
                        <a:rPr lang="nb-NO"/>
                        <a:t>Troms og Finnmark</a:t>
                      </a:r>
                    </a:p>
                  </a:txBody>
                  <a:tcPr/>
                </a:tc>
                <a:tc>
                  <a:txBody>
                    <a:bodyPr/>
                    <a:lstStyle/>
                    <a:p>
                      <a:pPr algn="ctr"/>
                      <a:r>
                        <a:rPr lang="nb-NO">
                          <a:solidFill>
                            <a:schemeClr val="bg1">
                              <a:lumMod val="50000"/>
                            </a:schemeClr>
                          </a:solidFill>
                        </a:rPr>
                        <a:t>84,7</a:t>
                      </a:r>
                    </a:p>
                  </a:txBody>
                  <a:tcPr/>
                </a:tc>
                <a:tc>
                  <a:txBody>
                    <a:bodyPr/>
                    <a:lstStyle/>
                    <a:p>
                      <a:pPr algn="ctr"/>
                      <a:r>
                        <a:rPr lang="nb-NO">
                          <a:solidFill>
                            <a:schemeClr val="tx1"/>
                          </a:solidFill>
                        </a:rPr>
                        <a:t>84,2</a:t>
                      </a:r>
                    </a:p>
                  </a:txBody>
                  <a:tcPr/>
                </a:tc>
                <a:extLst>
                  <a:ext uri="{0D108BD9-81ED-4DB2-BD59-A6C34878D82A}">
                    <a16:rowId xmlns:a16="http://schemas.microsoft.com/office/drawing/2014/main" val="3763748504"/>
                  </a:ext>
                </a:extLst>
              </a:tr>
              <a:tr h="432858">
                <a:tc>
                  <a:txBody>
                    <a:bodyPr/>
                    <a:lstStyle/>
                    <a:p>
                      <a:r>
                        <a:rPr lang="nb-NO" b="1"/>
                        <a:t>Landet</a:t>
                      </a:r>
                    </a:p>
                  </a:txBody>
                  <a:tcPr/>
                </a:tc>
                <a:tc>
                  <a:txBody>
                    <a:bodyPr/>
                    <a:lstStyle/>
                    <a:p>
                      <a:pPr algn="ctr"/>
                      <a:r>
                        <a:rPr lang="nb-NO" b="1">
                          <a:solidFill>
                            <a:schemeClr val="bg1">
                              <a:lumMod val="50000"/>
                            </a:schemeClr>
                          </a:solidFill>
                        </a:rPr>
                        <a:t>86,5</a:t>
                      </a:r>
                    </a:p>
                  </a:txBody>
                  <a:tcPr/>
                </a:tc>
                <a:tc>
                  <a:txBody>
                    <a:bodyPr/>
                    <a:lstStyle/>
                    <a:p>
                      <a:pPr algn="ctr"/>
                      <a:r>
                        <a:rPr lang="nb-NO" b="1">
                          <a:solidFill>
                            <a:schemeClr val="tx1"/>
                          </a:solidFill>
                        </a:rPr>
                        <a:t>86,4</a:t>
                      </a:r>
                    </a:p>
                  </a:txBody>
                  <a:tcPr/>
                </a:tc>
                <a:extLst>
                  <a:ext uri="{0D108BD9-81ED-4DB2-BD59-A6C34878D82A}">
                    <a16:rowId xmlns:a16="http://schemas.microsoft.com/office/drawing/2014/main" val="3598172374"/>
                  </a:ext>
                </a:extLst>
              </a:tr>
            </a:tbl>
          </a:graphicData>
        </a:graphic>
      </p:graphicFrame>
    </p:spTree>
    <p:extLst>
      <p:ext uri="{BB962C8B-B14F-4D97-AF65-F5344CB8AC3E}">
        <p14:creationId xmlns:p14="http://schemas.microsoft.com/office/powerpoint/2010/main" val="1488414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31CE-3179-435F-97F9-F0D8679FE6A3}"/>
              </a:ext>
            </a:extLst>
          </p:cNvPr>
          <p:cNvSpPr>
            <a:spLocks noGrp="1"/>
          </p:cNvSpPr>
          <p:nvPr>
            <p:ph type="title"/>
          </p:nvPr>
        </p:nvSpPr>
        <p:spPr>
          <a:xfrm>
            <a:off x="613775" y="798568"/>
            <a:ext cx="10740025" cy="387798"/>
          </a:xfrm>
        </p:spPr>
        <p:txBody>
          <a:bodyPr/>
          <a:lstStyle/>
          <a:p>
            <a:r>
              <a:rPr lang="nb-NO"/>
              <a:t>Hva skjer i Geno om dagen?</a:t>
            </a:r>
          </a:p>
        </p:txBody>
      </p:sp>
      <p:sp>
        <p:nvSpPr>
          <p:cNvPr id="3" name="Content Placeholder 2">
            <a:extLst>
              <a:ext uri="{FF2B5EF4-FFF2-40B4-BE49-F238E27FC236}">
                <a16:creationId xmlns:a16="http://schemas.microsoft.com/office/drawing/2014/main" id="{6F67F7EF-172D-4AD0-B550-7E3A8479A30D}"/>
              </a:ext>
            </a:extLst>
          </p:cNvPr>
          <p:cNvSpPr>
            <a:spLocks noGrp="1"/>
          </p:cNvSpPr>
          <p:nvPr>
            <p:ph idx="1"/>
          </p:nvPr>
        </p:nvSpPr>
        <p:spPr>
          <a:xfrm>
            <a:off x="613775" y="1797272"/>
            <a:ext cx="6969054" cy="4957095"/>
          </a:xfrm>
        </p:spPr>
        <p:txBody>
          <a:bodyPr vert="horz" lIns="0" tIns="0" rIns="0" bIns="0" rtlCol="0" anchor="t">
            <a:noAutofit/>
          </a:bodyPr>
          <a:lstStyle/>
          <a:p>
            <a:r>
              <a:rPr lang="nb-NO" b="1">
                <a:cs typeface="Helvetica"/>
              </a:rPr>
              <a:t>REDX-resultater </a:t>
            </a:r>
            <a:endParaRPr lang="nb-NO" b="1">
              <a:cs typeface="Helvetica" panose="020B0604020202020204" pitchFamily="34" charset="0"/>
            </a:endParaRPr>
          </a:p>
          <a:p>
            <a:pPr lvl="1"/>
            <a:r>
              <a:rPr lang="nb-NO">
                <a:cs typeface="Helvetica"/>
              </a:rPr>
              <a:t>Langt over forventningene – gir bra med drektigheter – 68% i snitt i september</a:t>
            </a:r>
            <a:endParaRPr lang="nb-NO">
              <a:cs typeface="Helvetica" panose="020B0604020202020204" pitchFamily="34" charset="0"/>
            </a:endParaRPr>
          </a:p>
          <a:p>
            <a:pPr lvl="1"/>
            <a:r>
              <a:rPr lang="nb-NO">
                <a:cs typeface="Helvetica"/>
              </a:rPr>
              <a:t>I gjennomsnitt 90% sjanse for </a:t>
            </a:r>
            <a:r>
              <a:rPr lang="nb-NO" err="1">
                <a:cs typeface="Helvetica"/>
              </a:rPr>
              <a:t>kvigekalv</a:t>
            </a:r>
            <a:endParaRPr lang="nb-NO">
              <a:cs typeface="Helvetica"/>
            </a:endParaRPr>
          </a:p>
          <a:p>
            <a:pPr marL="457200" lvl="1" indent="0">
              <a:buNone/>
            </a:pPr>
            <a:br>
              <a:rPr lang="nb-NO">
                <a:cs typeface="Helvetica" panose="020B0604020202020204" pitchFamily="34" charset="0"/>
              </a:rPr>
            </a:br>
            <a:endParaRPr lang="nb-NO">
              <a:cs typeface="Helvetica" panose="020B0604020202020204" pitchFamily="34" charset="0"/>
            </a:endParaRPr>
          </a:p>
          <a:p>
            <a:r>
              <a:rPr lang="nb-NO" b="1">
                <a:cs typeface="Helvetica" panose="020B0604020202020204" pitchFamily="34" charset="0"/>
              </a:rPr>
              <a:t>Globalt salg bidrar tilbake til Geno SA</a:t>
            </a:r>
          </a:p>
          <a:p>
            <a:pPr lvl="1"/>
            <a:r>
              <a:rPr lang="nb-NO">
                <a:cs typeface="Helvetica"/>
              </a:rPr>
              <a:t>Internasjonalt salg har økt med 80% fra 2021</a:t>
            </a:r>
            <a:endParaRPr lang="nb-NO">
              <a:cs typeface="Helvetica" panose="020B0604020202020204" pitchFamily="34" charset="0"/>
            </a:endParaRPr>
          </a:p>
          <a:p>
            <a:pPr lvl="1"/>
            <a:r>
              <a:rPr lang="nb-NO">
                <a:cs typeface="Helvetica"/>
              </a:rPr>
              <a:t>Det er solgt varer og tjenester til Geno Global for 28 millioner kroner.</a:t>
            </a:r>
            <a:br>
              <a:rPr lang="nb-NO">
                <a:cs typeface="Helvetica" panose="020B0604020202020204" pitchFamily="34" charset="0"/>
              </a:rPr>
            </a:br>
            <a:endParaRPr lang="nb-NO">
              <a:cs typeface="Helvetica" panose="020B0604020202020204" pitchFamily="34" charset="0"/>
            </a:endParaRPr>
          </a:p>
          <a:p>
            <a:endParaRPr lang="nb-NO">
              <a:cs typeface="Helvetica" panose="020B0604020202020204" pitchFamily="34" charset="0"/>
            </a:endParaRPr>
          </a:p>
        </p:txBody>
      </p:sp>
      <p:pic>
        <p:nvPicPr>
          <p:cNvPr id="1028" name="Picture 4">
            <a:extLst>
              <a:ext uri="{FF2B5EF4-FFF2-40B4-BE49-F238E27FC236}">
                <a16:creationId xmlns:a16="http://schemas.microsoft.com/office/drawing/2014/main" id="{945626C6-64D2-C447-7F6E-0ABD6F4EDA9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6594" y="3231164"/>
            <a:ext cx="3384694" cy="3007998"/>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a:extLst>
              <a:ext uri="{FF2B5EF4-FFF2-40B4-BE49-F238E27FC236}">
                <a16:creationId xmlns:a16="http://schemas.microsoft.com/office/drawing/2014/main" id="{EE1EE035-E6A3-F12C-2470-4B5ADC2ED2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8776" y="419134"/>
            <a:ext cx="4316278" cy="2756275"/>
          </a:xfrm>
          <a:prstGeom prst="rect">
            <a:avLst/>
          </a:prstGeom>
        </p:spPr>
      </p:pic>
    </p:spTree>
    <p:extLst>
      <p:ext uri="{BB962C8B-B14F-4D97-AF65-F5344CB8AC3E}">
        <p14:creationId xmlns:p14="http://schemas.microsoft.com/office/powerpoint/2010/main" val="1119221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2C2E94-7BAB-28C0-A424-A99186F7E52C}"/>
              </a:ext>
            </a:extLst>
          </p:cNvPr>
          <p:cNvSpPr>
            <a:spLocks noGrp="1"/>
          </p:cNvSpPr>
          <p:nvPr>
            <p:ph type="title"/>
          </p:nvPr>
        </p:nvSpPr>
        <p:spPr>
          <a:xfrm>
            <a:off x="613775" y="798568"/>
            <a:ext cx="10740025" cy="387798"/>
          </a:xfrm>
        </p:spPr>
        <p:txBody>
          <a:bodyPr/>
          <a:lstStyle/>
          <a:p>
            <a:r>
              <a:rPr lang="nb-NO"/>
              <a:t>Vi bygger nytt oksefjøs på Store Ree</a:t>
            </a:r>
          </a:p>
        </p:txBody>
      </p:sp>
      <p:pic>
        <p:nvPicPr>
          <p:cNvPr id="9" name="Bilde 8">
            <a:extLst>
              <a:ext uri="{FF2B5EF4-FFF2-40B4-BE49-F238E27FC236}">
                <a16:creationId xmlns:a16="http://schemas.microsoft.com/office/drawing/2014/main" id="{A258CAAF-1032-5040-DBF3-4FE22E4165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66447" y="1304458"/>
            <a:ext cx="7498064" cy="3413845"/>
          </a:xfrm>
          <a:prstGeom prst="rect">
            <a:avLst/>
          </a:prstGeom>
        </p:spPr>
      </p:pic>
      <p:pic>
        <p:nvPicPr>
          <p:cNvPr id="7" name="Bilde 6">
            <a:extLst>
              <a:ext uri="{FF2B5EF4-FFF2-40B4-BE49-F238E27FC236}">
                <a16:creationId xmlns:a16="http://schemas.microsoft.com/office/drawing/2014/main" id="{1BC3DEB2-1174-60F8-315A-C0919CFF1980}"/>
              </a:ext>
            </a:extLst>
          </p:cNvPr>
          <p:cNvPicPr>
            <a:picLocks noChangeAspect="1"/>
          </p:cNvPicPr>
          <p:nvPr/>
        </p:nvPicPr>
        <p:blipFill>
          <a:blip r:embed="rId4"/>
          <a:stretch>
            <a:fillRect/>
          </a:stretch>
        </p:blipFill>
        <p:spPr>
          <a:xfrm>
            <a:off x="227489" y="3578562"/>
            <a:ext cx="5563712" cy="3131147"/>
          </a:xfrm>
          <a:prstGeom prst="rect">
            <a:avLst/>
          </a:prstGeom>
        </p:spPr>
      </p:pic>
      <p:sp>
        <p:nvSpPr>
          <p:cNvPr id="10" name="TekstSylinder 9">
            <a:extLst>
              <a:ext uri="{FF2B5EF4-FFF2-40B4-BE49-F238E27FC236}">
                <a16:creationId xmlns:a16="http://schemas.microsoft.com/office/drawing/2014/main" id="{7053B48D-A1C9-9C53-9686-B057C68FE0AD}"/>
              </a:ext>
            </a:extLst>
          </p:cNvPr>
          <p:cNvSpPr txBox="1"/>
          <p:nvPr/>
        </p:nvSpPr>
        <p:spPr>
          <a:xfrm rot="21303606">
            <a:off x="10119360" y="2462787"/>
            <a:ext cx="914400" cy="276999"/>
          </a:xfrm>
          <a:prstGeom prst="rect">
            <a:avLst/>
          </a:prstGeom>
          <a:noFill/>
        </p:spPr>
        <p:txBody>
          <a:bodyPr wrap="square" rtlCol="0">
            <a:spAutoFit/>
          </a:bodyPr>
          <a:lstStyle/>
          <a:p>
            <a:r>
              <a:rPr lang="nb-NO" sz="1200"/>
              <a:t>Fjøs 1</a:t>
            </a:r>
          </a:p>
        </p:txBody>
      </p:sp>
      <p:sp>
        <p:nvSpPr>
          <p:cNvPr id="11" name="TekstSylinder 10">
            <a:extLst>
              <a:ext uri="{FF2B5EF4-FFF2-40B4-BE49-F238E27FC236}">
                <a16:creationId xmlns:a16="http://schemas.microsoft.com/office/drawing/2014/main" id="{E34F6AE0-7D5D-A060-57E5-C73672A90756}"/>
              </a:ext>
            </a:extLst>
          </p:cNvPr>
          <p:cNvSpPr txBox="1"/>
          <p:nvPr/>
        </p:nvSpPr>
        <p:spPr>
          <a:xfrm rot="21435688">
            <a:off x="6333588" y="2309594"/>
            <a:ext cx="914400" cy="276999"/>
          </a:xfrm>
          <a:prstGeom prst="rect">
            <a:avLst/>
          </a:prstGeom>
          <a:noFill/>
        </p:spPr>
        <p:txBody>
          <a:bodyPr wrap="square" rtlCol="0">
            <a:spAutoFit/>
          </a:bodyPr>
          <a:lstStyle/>
          <a:p>
            <a:r>
              <a:rPr lang="nb-NO" sz="1200"/>
              <a:t>Fjøs 3</a:t>
            </a:r>
          </a:p>
        </p:txBody>
      </p:sp>
      <p:sp>
        <p:nvSpPr>
          <p:cNvPr id="12" name="TekstSylinder 11">
            <a:extLst>
              <a:ext uri="{FF2B5EF4-FFF2-40B4-BE49-F238E27FC236}">
                <a16:creationId xmlns:a16="http://schemas.microsoft.com/office/drawing/2014/main" id="{8D091833-0B76-4B20-8574-41A62BBE2B5C}"/>
              </a:ext>
            </a:extLst>
          </p:cNvPr>
          <p:cNvSpPr txBox="1"/>
          <p:nvPr/>
        </p:nvSpPr>
        <p:spPr>
          <a:xfrm rot="21101614">
            <a:off x="4490506" y="2537192"/>
            <a:ext cx="914400" cy="276999"/>
          </a:xfrm>
          <a:prstGeom prst="rect">
            <a:avLst/>
          </a:prstGeom>
          <a:noFill/>
        </p:spPr>
        <p:txBody>
          <a:bodyPr wrap="square" rtlCol="0">
            <a:spAutoFit/>
          </a:bodyPr>
          <a:lstStyle/>
          <a:p>
            <a:r>
              <a:rPr lang="nb-NO" sz="1200"/>
              <a:t>Fjøs 4</a:t>
            </a:r>
          </a:p>
        </p:txBody>
      </p:sp>
      <p:sp>
        <p:nvSpPr>
          <p:cNvPr id="13" name="TekstSylinder 12">
            <a:extLst>
              <a:ext uri="{FF2B5EF4-FFF2-40B4-BE49-F238E27FC236}">
                <a16:creationId xmlns:a16="http://schemas.microsoft.com/office/drawing/2014/main" id="{1B96A4FA-0B2A-07D4-6B61-C9C342186608}"/>
              </a:ext>
            </a:extLst>
          </p:cNvPr>
          <p:cNvSpPr txBox="1"/>
          <p:nvPr/>
        </p:nvSpPr>
        <p:spPr>
          <a:xfrm rot="790467">
            <a:off x="7981585" y="2345534"/>
            <a:ext cx="914400" cy="276999"/>
          </a:xfrm>
          <a:prstGeom prst="rect">
            <a:avLst/>
          </a:prstGeom>
          <a:noFill/>
        </p:spPr>
        <p:txBody>
          <a:bodyPr wrap="square" rtlCol="0">
            <a:spAutoFit/>
          </a:bodyPr>
          <a:lstStyle/>
          <a:p>
            <a:r>
              <a:rPr lang="nb-NO" sz="1200">
                <a:solidFill>
                  <a:schemeClr val="bg1"/>
                </a:solidFill>
              </a:rPr>
              <a:t>Fjøs 2</a:t>
            </a:r>
          </a:p>
        </p:txBody>
      </p:sp>
      <p:sp>
        <p:nvSpPr>
          <p:cNvPr id="14" name="TekstSylinder 13">
            <a:extLst>
              <a:ext uri="{FF2B5EF4-FFF2-40B4-BE49-F238E27FC236}">
                <a16:creationId xmlns:a16="http://schemas.microsoft.com/office/drawing/2014/main" id="{BA4B3823-6C9A-74EE-C021-187964E5313D}"/>
              </a:ext>
            </a:extLst>
          </p:cNvPr>
          <p:cNvSpPr txBox="1"/>
          <p:nvPr/>
        </p:nvSpPr>
        <p:spPr>
          <a:xfrm rot="790467">
            <a:off x="7973227" y="2068730"/>
            <a:ext cx="1324544" cy="276999"/>
          </a:xfrm>
          <a:prstGeom prst="rect">
            <a:avLst/>
          </a:prstGeom>
          <a:noFill/>
        </p:spPr>
        <p:txBody>
          <a:bodyPr wrap="square" rtlCol="0">
            <a:spAutoFit/>
          </a:bodyPr>
          <a:lstStyle/>
          <a:p>
            <a:r>
              <a:rPr lang="nb-NO" sz="1200">
                <a:solidFill>
                  <a:schemeClr val="bg1"/>
                </a:solidFill>
              </a:rPr>
              <a:t>Nytt oksefjøs</a:t>
            </a:r>
          </a:p>
        </p:txBody>
      </p:sp>
    </p:spTree>
    <p:extLst>
      <p:ext uri="{BB962C8B-B14F-4D97-AF65-F5344CB8AC3E}">
        <p14:creationId xmlns:p14="http://schemas.microsoft.com/office/powerpoint/2010/main" val="328622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B2D079-28F9-454B-BCF2-29572274CB8E}"/>
              </a:ext>
            </a:extLst>
          </p:cNvPr>
          <p:cNvSpPr>
            <a:spLocks noGrp="1"/>
          </p:cNvSpPr>
          <p:nvPr>
            <p:ph type="title"/>
          </p:nvPr>
        </p:nvSpPr>
        <p:spPr>
          <a:xfrm>
            <a:off x="613775" y="604669"/>
            <a:ext cx="10740025" cy="775597"/>
          </a:xfrm>
        </p:spPr>
        <p:txBody>
          <a:bodyPr wrap="square" anchor="ctr">
            <a:normAutofit/>
          </a:bodyPr>
          <a:lstStyle/>
          <a:p>
            <a:r>
              <a:rPr lang="nb-NO"/>
              <a:t>Og dette skjer i avlsarbeidet på NRF</a:t>
            </a:r>
          </a:p>
        </p:txBody>
      </p:sp>
      <p:pic>
        <p:nvPicPr>
          <p:cNvPr id="5" name="Plassholder for innhold 4">
            <a:extLst>
              <a:ext uri="{FF2B5EF4-FFF2-40B4-BE49-F238E27FC236}">
                <a16:creationId xmlns:a16="http://schemas.microsoft.com/office/drawing/2014/main" id="{9459B79F-B9EF-3049-7F1E-14B12CE6D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6079" y="1797273"/>
            <a:ext cx="3481070" cy="4351338"/>
          </a:xfrm>
          <a:prstGeom prst="rect">
            <a:avLst/>
          </a:prstGeom>
          <a:noFill/>
        </p:spPr>
      </p:pic>
      <p:sp>
        <p:nvSpPr>
          <p:cNvPr id="3" name="Plassholder for innhold 2">
            <a:extLst>
              <a:ext uri="{FF2B5EF4-FFF2-40B4-BE49-F238E27FC236}">
                <a16:creationId xmlns:a16="http://schemas.microsoft.com/office/drawing/2014/main" id="{77538B27-0802-42AA-AEBB-47F3C388BEAE}"/>
              </a:ext>
            </a:extLst>
          </p:cNvPr>
          <p:cNvSpPr>
            <a:spLocks noGrp="1"/>
          </p:cNvSpPr>
          <p:nvPr>
            <p:ph idx="10"/>
          </p:nvPr>
        </p:nvSpPr>
        <p:spPr>
          <a:xfrm>
            <a:off x="5334000" y="1797273"/>
            <a:ext cx="6019800" cy="4351338"/>
          </a:xfrm>
        </p:spPr>
        <p:txBody>
          <a:bodyPr vert="horz" lIns="0" tIns="0" rIns="0" bIns="0" rtlCol="0" anchor="t">
            <a:normAutofit fontScale="85000" lnSpcReduction="10000"/>
          </a:bodyPr>
          <a:lstStyle/>
          <a:p>
            <a:pPr marL="0" indent="0">
              <a:buNone/>
            </a:pPr>
            <a:r>
              <a:rPr lang="nb-NO" b="1">
                <a:effectLst/>
              </a:rPr>
              <a:t>Justering i avlsmål på NRF</a:t>
            </a:r>
          </a:p>
          <a:p>
            <a:pPr lvl="1">
              <a:lnSpc>
                <a:spcPct val="150000"/>
              </a:lnSpc>
            </a:pPr>
            <a:r>
              <a:rPr lang="nb-NO">
                <a:ea typeface="+mn-lt"/>
                <a:cs typeface="+mn-lt"/>
              </a:rPr>
              <a:t>Stoppe økningen i levendevekt (negativt for fôreffektivitet, bein og </a:t>
            </a:r>
            <a:r>
              <a:rPr lang="nb-NO" err="1">
                <a:ea typeface="+mn-lt"/>
                <a:cs typeface="+mn-lt"/>
              </a:rPr>
              <a:t>kalvingsegenskaper</a:t>
            </a:r>
            <a:r>
              <a:rPr lang="nb-NO">
                <a:ea typeface="+mn-lt"/>
                <a:cs typeface="+mn-lt"/>
              </a:rPr>
              <a:t>)</a:t>
            </a:r>
          </a:p>
          <a:p>
            <a:pPr lvl="1">
              <a:lnSpc>
                <a:spcPct val="150000"/>
              </a:lnSpc>
            </a:pPr>
            <a:r>
              <a:rPr lang="nb-NO" b="0" i="0">
                <a:effectLst/>
              </a:rPr>
              <a:t>Forbedret </a:t>
            </a:r>
            <a:r>
              <a:rPr lang="nb-NO" b="0" i="0" err="1">
                <a:effectLst/>
              </a:rPr>
              <a:t>jureksteriør</a:t>
            </a:r>
            <a:endParaRPr lang="nb-NO" b="0" i="0">
              <a:effectLst/>
            </a:endParaRPr>
          </a:p>
          <a:p>
            <a:pPr lvl="1">
              <a:lnSpc>
                <a:spcPct val="150000"/>
              </a:lnSpc>
            </a:pPr>
            <a:r>
              <a:rPr lang="nb-NO"/>
              <a:t>Økt fremgang på tørrstoffinnhold i melka</a:t>
            </a:r>
          </a:p>
          <a:p>
            <a:pPr lvl="1">
              <a:lnSpc>
                <a:spcPct val="150000"/>
              </a:lnSpc>
            </a:pPr>
            <a:r>
              <a:rPr lang="nb-NO" b="0" i="0">
                <a:effectLst/>
              </a:rPr>
              <a:t>Styrket </a:t>
            </a:r>
            <a:r>
              <a:rPr lang="nb-NO"/>
              <a:t>beineksteriør </a:t>
            </a:r>
            <a:endParaRPr lang="nb-NO" b="0" i="0">
              <a:effectLst/>
              <a:cs typeface="Arial"/>
            </a:endParaRPr>
          </a:p>
          <a:p>
            <a:pPr lvl="1">
              <a:lnSpc>
                <a:spcPct val="150000"/>
              </a:lnSpc>
            </a:pPr>
            <a:r>
              <a:rPr lang="nb-NO"/>
              <a:t>Tredoblet framgang på </a:t>
            </a:r>
            <a:r>
              <a:rPr lang="nb-NO" err="1"/>
              <a:t>kollethet</a:t>
            </a:r>
            <a:endParaRPr lang="nb-NO"/>
          </a:p>
          <a:p>
            <a:pPr lvl="1">
              <a:lnSpc>
                <a:spcPct val="150000"/>
              </a:lnSpc>
            </a:pPr>
            <a:r>
              <a:rPr lang="nb-NO" b="0" i="0">
                <a:effectLst/>
              </a:rPr>
              <a:t>Noe redusert framgang for kjøtt, fruktbarhet og mastitt</a:t>
            </a:r>
            <a:r>
              <a:rPr lang="nb-NO"/>
              <a:t> </a:t>
            </a:r>
            <a:endParaRPr lang="nb-NO" b="0" i="0">
              <a:effectLst/>
            </a:endParaRPr>
          </a:p>
          <a:p>
            <a:pPr marL="0" indent="0">
              <a:buNone/>
            </a:pPr>
            <a:endParaRPr lang="nb-NO" b="0" i="0">
              <a:effectLst/>
            </a:endParaRPr>
          </a:p>
          <a:p>
            <a:pPr lvl="1"/>
            <a:endParaRPr lang="nb-NO">
              <a:effectLst/>
            </a:endParaRPr>
          </a:p>
        </p:txBody>
      </p:sp>
    </p:spTree>
    <p:extLst>
      <p:ext uri="{BB962C8B-B14F-4D97-AF65-F5344CB8AC3E}">
        <p14:creationId xmlns:p14="http://schemas.microsoft.com/office/powerpoint/2010/main" val="4222908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F22251-90E4-A6AE-7250-144FF72DD040}"/>
              </a:ext>
            </a:extLst>
          </p:cNvPr>
          <p:cNvSpPr>
            <a:spLocks noGrp="1"/>
          </p:cNvSpPr>
          <p:nvPr>
            <p:ph type="title"/>
          </p:nvPr>
        </p:nvSpPr>
        <p:spPr>
          <a:xfrm>
            <a:off x="613775" y="604669"/>
            <a:ext cx="10740025" cy="775597"/>
          </a:xfrm>
        </p:spPr>
        <p:txBody>
          <a:bodyPr wrap="square" anchor="ctr">
            <a:normAutofit/>
          </a:bodyPr>
          <a:lstStyle/>
          <a:p>
            <a:r>
              <a:rPr lang="nb-NO"/>
              <a:t>Utvikling av ny </a:t>
            </a:r>
            <a:r>
              <a:rPr lang="nb-NO" err="1"/>
              <a:t>jurslippindeks</a:t>
            </a:r>
            <a:endParaRPr lang="nb-NO"/>
          </a:p>
        </p:txBody>
      </p:sp>
      <p:sp>
        <p:nvSpPr>
          <p:cNvPr id="3" name="Plassholder for innhold 2">
            <a:extLst>
              <a:ext uri="{FF2B5EF4-FFF2-40B4-BE49-F238E27FC236}">
                <a16:creationId xmlns:a16="http://schemas.microsoft.com/office/drawing/2014/main" id="{B2F6A21A-5B75-BE75-657E-CD49C36E3675}"/>
              </a:ext>
            </a:extLst>
          </p:cNvPr>
          <p:cNvSpPr>
            <a:spLocks noGrp="1"/>
          </p:cNvSpPr>
          <p:nvPr>
            <p:ph idx="1"/>
          </p:nvPr>
        </p:nvSpPr>
        <p:spPr>
          <a:xfrm>
            <a:off x="613775" y="1797272"/>
            <a:ext cx="5399049" cy="4904317"/>
          </a:xfrm>
        </p:spPr>
        <p:txBody>
          <a:bodyPr>
            <a:normAutofit fontScale="92500" lnSpcReduction="20000"/>
          </a:bodyPr>
          <a:lstStyle/>
          <a:p>
            <a:r>
              <a:rPr lang="nb-NO" sz="2600" err="1"/>
              <a:t>Jureksteriøret</a:t>
            </a:r>
            <a:r>
              <a:rPr lang="nb-NO" sz="2600"/>
              <a:t> på NRF er vesentlig forbedret</a:t>
            </a:r>
          </a:p>
          <a:p>
            <a:r>
              <a:rPr lang="nb-NO" sz="2600"/>
              <a:t>Krevende datainnsamling:</a:t>
            </a:r>
          </a:p>
          <a:p>
            <a:pPr lvl="1">
              <a:buFont typeface="Wingdings" panose="05000000000000000000" pitchFamily="2" charset="2"/>
              <a:buChar char="à"/>
            </a:pPr>
            <a:r>
              <a:rPr lang="nb-NO" sz="2600"/>
              <a:t> Utrangering (17 000  registreringer siden 2015)</a:t>
            </a:r>
          </a:p>
          <a:p>
            <a:pPr lvl="1">
              <a:buFont typeface="Wingdings" panose="05000000000000000000" pitchFamily="2" charset="2"/>
              <a:buChar char="à"/>
            </a:pPr>
            <a:r>
              <a:rPr lang="nb-NO" sz="2600"/>
              <a:t> Eksteriørvurdering </a:t>
            </a:r>
          </a:p>
          <a:p>
            <a:pPr lvl="1">
              <a:buFont typeface="Wingdings" panose="05000000000000000000" pitchFamily="2" charset="2"/>
              <a:buChar char="à"/>
            </a:pPr>
            <a:r>
              <a:rPr lang="nb-NO" sz="2600"/>
              <a:t> På sikt: Data fra mjølkerobot? </a:t>
            </a:r>
            <a:br>
              <a:rPr lang="nb-NO" sz="2600"/>
            </a:br>
            <a:endParaRPr lang="nb-NO" sz="2600"/>
          </a:p>
          <a:p>
            <a:r>
              <a:rPr lang="nb-NO" sz="2600" b="1"/>
              <a:t>Oppfordring: Bruk utrangeringsårsak </a:t>
            </a:r>
            <a:br>
              <a:rPr lang="nb-NO" sz="2600" b="1"/>
            </a:br>
            <a:r>
              <a:rPr lang="nb-NO" sz="2600" b="1"/>
              <a:t>«</a:t>
            </a:r>
            <a:r>
              <a:rPr lang="nb-NO" sz="2600" b="1" err="1"/>
              <a:t>Jurslipp</a:t>
            </a:r>
            <a:r>
              <a:rPr lang="nb-NO" sz="2600" b="1"/>
              <a:t>/dårlig </a:t>
            </a:r>
            <a:r>
              <a:rPr lang="nb-NO" sz="2600" b="1" err="1"/>
              <a:t>jurfeste</a:t>
            </a:r>
            <a:r>
              <a:rPr lang="nb-NO" sz="2600" b="1"/>
              <a:t>» ved </a:t>
            </a:r>
            <a:r>
              <a:rPr lang="nb-NO" sz="2600" b="1" err="1"/>
              <a:t>jurslipp</a:t>
            </a:r>
            <a:r>
              <a:rPr lang="nb-NO" sz="2600" b="1"/>
              <a:t>.</a:t>
            </a:r>
            <a:br>
              <a:rPr lang="nb-NO" sz="2600"/>
            </a:br>
            <a:endParaRPr lang="nb-NO" sz="2600"/>
          </a:p>
          <a:p>
            <a:r>
              <a:rPr lang="nb-NO" sz="2600"/>
              <a:t>Målet er å få på plass første versjon av en indeks i 2023.</a:t>
            </a:r>
            <a:endParaRPr lang="nb-NO" sz="2000"/>
          </a:p>
        </p:txBody>
      </p:sp>
      <p:pic>
        <p:nvPicPr>
          <p:cNvPr id="4" name="Bilde 3" descr="Et bilde som inneholder pattedyr, storfe, lukk, hest&#10;&#10;Automatisk generert beskrivelse">
            <a:extLst>
              <a:ext uri="{FF2B5EF4-FFF2-40B4-BE49-F238E27FC236}">
                <a16:creationId xmlns:a16="http://schemas.microsoft.com/office/drawing/2014/main" id="{EC16033C-F4B2-3710-1F7A-6F91DB62E7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54751" y="1649074"/>
            <a:ext cx="5399049" cy="4138410"/>
          </a:xfrm>
          <a:prstGeom prst="rect">
            <a:avLst/>
          </a:prstGeom>
          <a:noFill/>
          <a:effectLst/>
        </p:spPr>
      </p:pic>
    </p:spTree>
    <p:extLst>
      <p:ext uri="{BB962C8B-B14F-4D97-AF65-F5344CB8AC3E}">
        <p14:creationId xmlns:p14="http://schemas.microsoft.com/office/powerpoint/2010/main" val="137695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E50EFD-0AE8-63C5-318A-6DFB50797390}"/>
              </a:ext>
            </a:extLst>
          </p:cNvPr>
          <p:cNvSpPr>
            <a:spLocks noGrp="1"/>
          </p:cNvSpPr>
          <p:nvPr>
            <p:ph type="title"/>
          </p:nvPr>
        </p:nvSpPr>
        <p:spPr>
          <a:xfrm>
            <a:off x="613775" y="798568"/>
            <a:ext cx="10740025" cy="387798"/>
          </a:xfrm>
        </p:spPr>
        <p:txBody>
          <a:bodyPr/>
          <a:lstStyle/>
          <a:p>
            <a:r>
              <a:rPr lang="nb-NO">
                <a:latin typeface="Arial"/>
                <a:cs typeface="Arial"/>
              </a:rPr>
              <a:t>Nominasjon av fylkets «superinseminør / inseminørgruppe»</a:t>
            </a:r>
          </a:p>
        </p:txBody>
      </p:sp>
      <p:sp>
        <p:nvSpPr>
          <p:cNvPr id="3" name="Plassholder for innhold 2">
            <a:extLst>
              <a:ext uri="{FF2B5EF4-FFF2-40B4-BE49-F238E27FC236}">
                <a16:creationId xmlns:a16="http://schemas.microsoft.com/office/drawing/2014/main" id="{DC88C114-C646-8E51-A4A4-D5CF183FD9F0}"/>
              </a:ext>
            </a:extLst>
          </p:cNvPr>
          <p:cNvSpPr>
            <a:spLocks noGrp="1"/>
          </p:cNvSpPr>
          <p:nvPr>
            <p:ph idx="1"/>
          </p:nvPr>
        </p:nvSpPr>
        <p:spPr>
          <a:xfrm>
            <a:off x="613775" y="1466965"/>
            <a:ext cx="8057259" cy="4592467"/>
          </a:xfrm>
        </p:spPr>
        <p:txBody>
          <a:bodyPr/>
          <a:lstStyle/>
          <a:p>
            <a:r>
              <a:rPr lang="nb-NO" sz="2300" b="1"/>
              <a:t>Hvem kan nomineres? </a:t>
            </a:r>
          </a:p>
          <a:p>
            <a:pPr lvl="1"/>
            <a:r>
              <a:rPr lang="nb-NO" sz="2300"/>
              <a:t>Din semintekniker eller inseminerende veterinær</a:t>
            </a:r>
          </a:p>
          <a:p>
            <a:pPr lvl="1"/>
            <a:r>
              <a:rPr lang="nb-NO" sz="2300"/>
              <a:t>Eventuelt gruppe av inseminører</a:t>
            </a:r>
          </a:p>
          <a:p>
            <a:pPr lvl="1"/>
            <a:endParaRPr lang="nb-NO" sz="2300"/>
          </a:p>
          <a:p>
            <a:r>
              <a:rPr lang="nb-NO" sz="2300" b="1"/>
              <a:t>Hvorfor?</a:t>
            </a:r>
          </a:p>
          <a:p>
            <a:pPr lvl="1"/>
            <a:r>
              <a:rPr lang="nb-NO" sz="2300"/>
              <a:t>Vi ønsker å fremheve inseminører som yter god service, utøver godt smittevern, og er hyggelige å ha på besøk </a:t>
            </a:r>
            <a:r>
              <a:rPr lang="nb-NO" sz="2300">
                <a:sym typeface="Wingdings" panose="05000000000000000000" pitchFamily="2" charset="2"/>
              </a:rPr>
              <a:t></a:t>
            </a:r>
          </a:p>
          <a:p>
            <a:pPr lvl="1"/>
            <a:endParaRPr lang="nb-NO" sz="2300">
              <a:sym typeface="Wingdings" panose="05000000000000000000" pitchFamily="2" charset="2"/>
            </a:endParaRPr>
          </a:p>
          <a:p>
            <a:r>
              <a:rPr lang="nb-NO" sz="2300" b="1">
                <a:sym typeface="Wingdings" panose="05000000000000000000" pitchFamily="2" charset="2"/>
              </a:rPr>
              <a:t>Hvordan</a:t>
            </a:r>
          </a:p>
          <a:p>
            <a:pPr lvl="1"/>
            <a:r>
              <a:rPr lang="nb-NO" sz="2300" err="1">
                <a:sym typeface="Wingdings" panose="05000000000000000000" pitchFamily="2" charset="2"/>
              </a:rPr>
              <a:t>Årssamlingen</a:t>
            </a:r>
            <a:r>
              <a:rPr lang="nb-NO" sz="2300">
                <a:sym typeface="Wingdings" panose="05000000000000000000" pitchFamily="2" charset="2"/>
              </a:rPr>
              <a:t> kommer med gode innspill til kandidater fra sitt </a:t>
            </a:r>
            <a:r>
              <a:rPr lang="nb-NO" sz="2300" err="1">
                <a:sym typeface="Wingdings" panose="05000000000000000000" pitchFamily="2" charset="2"/>
              </a:rPr>
              <a:t>produsetlag</a:t>
            </a:r>
            <a:r>
              <a:rPr lang="nb-NO" sz="2300">
                <a:sym typeface="Wingdings" panose="05000000000000000000" pitchFamily="2" charset="2"/>
              </a:rPr>
              <a:t>, med argumentasjon om hvorfor han/hun/de bør hedres</a:t>
            </a:r>
          </a:p>
        </p:txBody>
      </p:sp>
      <p:pic>
        <p:nvPicPr>
          <p:cNvPr id="1026" name="Picture 2">
            <a:extLst>
              <a:ext uri="{FF2B5EF4-FFF2-40B4-BE49-F238E27FC236}">
                <a16:creationId xmlns:a16="http://schemas.microsoft.com/office/drawing/2014/main" id="{84D41CDB-F73F-EFB3-7B9A-77081256A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9809" y="1438822"/>
            <a:ext cx="3072706" cy="4620610"/>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9206C0B4-5F56-8B33-2347-E77045EAABC0}"/>
              </a:ext>
            </a:extLst>
          </p:cNvPr>
          <p:cNvSpPr txBox="1"/>
          <p:nvPr/>
        </p:nvSpPr>
        <p:spPr>
          <a:xfrm>
            <a:off x="613775" y="6194723"/>
            <a:ext cx="6094140" cy="523220"/>
          </a:xfrm>
          <a:prstGeom prst="rect">
            <a:avLst/>
          </a:prstGeom>
          <a:noFill/>
        </p:spPr>
        <p:txBody>
          <a:bodyPr wrap="square">
            <a:spAutoFit/>
          </a:bodyPr>
          <a:lstStyle/>
          <a:p>
            <a:pPr marL="0" indent="0">
              <a:buNone/>
            </a:pPr>
            <a:r>
              <a:rPr lang="nb-NO" sz="2800" b="1">
                <a:sym typeface="Wingdings" panose="05000000000000000000" pitchFamily="2" charset="2"/>
              </a:rPr>
              <a:t>Frist: 20.mars 2023</a:t>
            </a:r>
            <a:endParaRPr lang="nb-NO" sz="2800" b="1"/>
          </a:p>
        </p:txBody>
      </p:sp>
    </p:spTree>
    <p:extLst>
      <p:ext uri="{BB962C8B-B14F-4D97-AF65-F5344CB8AC3E}">
        <p14:creationId xmlns:p14="http://schemas.microsoft.com/office/powerpoint/2010/main" val="1743898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FEB23A3-17EA-4F73-9C62-D10C7ED0CA4F}"/>
              </a:ext>
            </a:extLst>
          </p:cNvPr>
          <p:cNvSpPr/>
          <p:nvPr/>
        </p:nvSpPr>
        <p:spPr>
          <a:xfrm>
            <a:off x="9667875" y="3088783"/>
            <a:ext cx="2211656" cy="1446641"/>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70EB31CE-3179-435F-97F9-F0D8679FE6A3}"/>
              </a:ext>
            </a:extLst>
          </p:cNvPr>
          <p:cNvSpPr>
            <a:spLocks noGrp="1"/>
          </p:cNvSpPr>
          <p:nvPr>
            <p:ph type="title"/>
          </p:nvPr>
        </p:nvSpPr>
        <p:spPr>
          <a:xfrm>
            <a:off x="613775" y="798568"/>
            <a:ext cx="10740025" cy="387798"/>
          </a:xfrm>
        </p:spPr>
        <p:txBody>
          <a:bodyPr/>
          <a:lstStyle/>
          <a:p>
            <a:r>
              <a:rPr lang="nb-NO" b="0"/>
              <a:t>Avlsstatuett 2022: </a:t>
            </a:r>
            <a:r>
              <a:rPr lang="nb-NO"/>
              <a:t>12222 </a:t>
            </a:r>
            <a:r>
              <a:rPr lang="nb-NO" err="1"/>
              <a:t>Skoien</a:t>
            </a:r>
            <a:endParaRPr lang="nb-NO"/>
          </a:p>
        </p:txBody>
      </p:sp>
      <p:sp>
        <p:nvSpPr>
          <p:cNvPr id="6" name="Plassholder for innhold 6">
            <a:extLst>
              <a:ext uri="{FF2B5EF4-FFF2-40B4-BE49-F238E27FC236}">
                <a16:creationId xmlns:a16="http://schemas.microsoft.com/office/drawing/2014/main" id="{0E0625F4-FB42-47A0-B7DF-A0C7756FC391}"/>
              </a:ext>
            </a:extLst>
          </p:cNvPr>
          <p:cNvSpPr txBox="1">
            <a:spLocks/>
          </p:cNvSpPr>
          <p:nvPr/>
        </p:nvSpPr>
        <p:spPr>
          <a:xfrm>
            <a:off x="646322" y="4406015"/>
            <a:ext cx="1695772" cy="260819"/>
          </a:xfrm>
          <a:prstGeom prst="rect">
            <a:avLst/>
          </a:prstGeom>
        </p:spPr>
        <p:txBody>
          <a:bodyPr vert="horz" lIns="91436" tIns="45718" rIns="91436" bIns="45718" numCol="1" rtlCol="0">
            <a:noAutofit/>
          </a:bodyPr>
          <a:lstStyle>
            <a:lvl1pPr marL="228600" indent="-228600" algn="l" defTabSz="914400" rtl="0" eaLnBrk="1" latinLnBrk="0" hangingPunct="1">
              <a:lnSpc>
                <a:spcPct val="95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nb-NO" sz="1800"/>
              <a:t>Avlsverdi: 60</a:t>
            </a:r>
          </a:p>
        </p:txBody>
      </p:sp>
      <p:sp>
        <p:nvSpPr>
          <p:cNvPr id="7" name="Plassholder for innhold 2">
            <a:extLst>
              <a:ext uri="{FF2B5EF4-FFF2-40B4-BE49-F238E27FC236}">
                <a16:creationId xmlns:a16="http://schemas.microsoft.com/office/drawing/2014/main" id="{668F12B8-0C32-4CD9-BAF1-A22CFF4309BD}"/>
              </a:ext>
            </a:extLst>
          </p:cNvPr>
          <p:cNvSpPr txBox="1">
            <a:spLocks/>
          </p:cNvSpPr>
          <p:nvPr/>
        </p:nvSpPr>
        <p:spPr bwMode="auto">
          <a:xfrm>
            <a:off x="224769" y="2870598"/>
            <a:ext cx="2538878" cy="1270328"/>
          </a:xfrm>
          <a:prstGeom prst="rect">
            <a:avLst/>
          </a:prstGeom>
          <a:noFill/>
          <a:ln>
            <a:noFill/>
          </a:ln>
          <a:extLst>
            <a:ext uri="{909E8E84-426E-40dd-AFC4-6F175D3DCCD1}">
              <a14:hiddenFill xmlns="" xmlns:p14="http://schemas.microsoft.com/office/powerpoint/2010/main" xmlns:a14="http://schemas.microsoft.com/office/drawing/2010/main" xmlns:a16="http://schemas.microsoft.com/office/drawing/2014/main">
                <a:solidFill>
                  <a:srgbClr val="FFFFFF"/>
                </a:solidFill>
              </a14:hiddenFill>
            </a:ex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600" b="1">
                <a:solidFill>
                  <a:srgbClr val="000000"/>
                </a:solidFill>
                <a:latin typeface="Arial"/>
              </a:rPr>
              <a:t>Oppdretter:</a:t>
            </a:r>
          </a:p>
          <a:p>
            <a:pPr marL="0" lvl="0" indent="0" algn="ctr" rtl="0">
              <a:lnSpc>
                <a:spcPct val="100000"/>
              </a:lnSpc>
              <a:buNone/>
            </a:pPr>
            <a:r>
              <a:rPr lang="nb-NO" sz="1600">
                <a:solidFill>
                  <a:srgbClr val="000000"/>
                </a:solidFill>
                <a:latin typeface="Arial"/>
              </a:rPr>
              <a:t>Line Bergerud Skøien </a:t>
            </a:r>
          </a:p>
          <a:p>
            <a:pPr marL="0" lvl="0" indent="0" algn="ctr" rtl="0">
              <a:lnSpc>
                <a:spcPct val="100000"/>
              </a:lnSpc>
              <a:buNone/>
            </a:pPr>
            <a:r>
              <a:rPr lang="nb-NO" sz="1600">
                <a:solidFill>
                  <a:srgbClr val="000000"/>
                </a:solidFill>
                <a:latin typeface="Arial"/>
              </a:rPr>
              <a:t>og Ole </a:t>
            </a:r>
            <a:r>
              <a:rPr lang="nb-NO" sz="1600" err="1">
                <a:solidFill>
                  <a:srgbClr val="000000"/>
                </a:solidFill>
                <a:latin typeface="Arial"/>
              </a:rPr>
              <a:t>Hjerpåsen</a:t>
            </a:r>
            <a:endParaRPr lang="nb-NO" sz="1600">
              <a:solidFill>
                <a:srgbClr val="000000"/>
              </a:solidFill>
              <a:latin typeface="Arial"/>
            </a:endParaRPr>
          </a:p>
          <a:p>
            <a:pPr marL="0" lvl="0" indent="0" algn="ctr" rtl="0">
              <a:lnSpc>
                <a:spcPct val="100000"/>
              </a:lnSpc>
              <a:buNone/>
            </a:pPr>
            <a:r>
              <a:rPr lang="nb-NO" sz="1600">
                <a:solidFill>
                  <a:srgbClr val="000000"/>
                </a:solidFill>
                <a:latin typeface="Arial"/>
              </a:rPr>
              <a:t>1550 Hølen</a:t>
            </a:r>
          </a:p>
        </p:txBody>
      </p:sp>
      <p:sp>
        <p:nvSpPr>
          <p:cNvPr id="8" name="Plassholder for innhold 2">
            <a:extLst>
              <a:ext uri="{FF2B5EF4-FFF2-40B4-BE49-F238E27FC236}">
                <a16:creationId xmlns:a16="http://schemas.microsoft.com/office/drawing/2014/main" id="{348135EB-F59B-4D8C-8478-DA628D85A431}"/>
              </a:ext>
            </a:extLst>
          </p:cNvPr>
          <p:cNvSpPr txBox="1">
            <a:spLocks/>
          </p:cNvSpPr>
          <p:nvPr/>
        </p:nvSpPr>
        <p:spPr bwMode="auto">
          <a:xfrm>
            <a:off x="9667875" y="3088783"/>
            <a:ext cx="2211656" cy="1446641"/>
          </a:xfrm>
          <a:prstGeom prst="rect">
            <a:avLst/>
          </a:prstGeom>
          <a:noFill/>
          <a:ln>
            <a:noFill/>
          </a:ln>
          <a:extLst>
            <a:ext uri="{909E8E84-426E-40dd-AFC4-6F175D3DCCD1}">
              <a14:hiddenFill xmlns="" xmlns:p14="http://schemas.microsoft.com/office/powerpoint/2010/main" xmlns:a14="http://schemas.microsoft.com/office/drawing/2010/main" xmlns:a16="http://schemas.microsoft.com/office/drawing/2014/main">
                <a:solidFill>
                  <a:srgbClr val="FFFFFF"/>
                </a:solidFill>
              </a14:hiddenFill>
            </a:ex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300">
                <a:solidFill>
                  <a:schemeClr val="bg1"/>
                </a:solidFill>
                <a:latin typeface="Arial"/>
              </a:rPr>
              <a:t>Geno sin avlsstatuett er en kalv støpt i bronse, festet på sokkel, med inskripsjon. I tillegg utbetales en pengepremie på 10 000kr. Tildeles oppdretter av den beste norskfødte eliteoksen</a:t>
            </a:r>
          </a:p>
        </p:txBody>
      </p:sp>
      <p:pic>
        <p:nvPicPr>
          <p:cNvPr id="1026" name="Picture 2" descr="12222 NR Skoien">
            <a:extLst>
              <a:ext uri="{FF2B5EF4-FFF2-40B4-BE49-F238E27FC236}">
                <a16:creationId xmlns:a16="http://schemas.microsoft.com/office/drawing/2014/main" id="{CE079663-8FDA-1CB9-92D7-31F282F3B0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720283" y="1449977"/>
            <a:ext cx="6527007" cy="454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252487"/>
      </p:ext>
    </p:extLst>
  </p:cSld>
  <p:clrMapOvr>
    <a:masterClrMapping/>
  </p:clrMapOvr>
</p:sld>
</file>

<file path=ppt/theme/theme1.xml><?xml version="1.0" encoding="utf-8"?>
<a:theme xmlns:a="http://schemas.openxmlformats.org/drawingml/2006/main" name="Office-tema">
  <a:themeElements>
    <a:clrScheme name="Gyro">
      <a:dk1>
        <a:srgbClr val="000000"/>
      </a:dk1>
      <a:lt1>
        <a:sysClr val="window" lastClr="FFFFFF"/>
      </a:lt1>
      <a:dk2>
        <a:srgbClr val="062133"/>
      </a:dk2>
      <a:lt2>
        <a:srgbClr val="E7E6E6"/>
      </a:lt2>
      <a:accent1>
        <a:srgbClr val="B41E1E"/>
      </a:accent1>
      <a:accent2>
        <a:srgbClr val="FB9A00"/>
      </a:accent2>
      <a:accent3>
        <a:srgbClr val="40495D"/>
      </a:accent3>
      <a:accent4>
        <a:srgbClr val="84BD00"/>
      </a:accent4>
      <a:accent5>
        <a:srgbClr val="3E5408"/>
      </a:accent5>
      <a:accent6>
        <a:srgbClr val="87100A"/>
      </a:accent6>
      <a:hlink>
        <a:srgbClr val="0E7DC8"/>
      </a:hlink>
      <a:folHlink>
        <a:srgbClr val="65B4D8"/>
      </a:folHlink>
    </a:clrScheme>
    <a:fontScheme name="Geno">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no-NR-Mal-v2.potx" id="{7D68890F-3E81-4CA3-B2BC-746D80B466A7}" vid="{00C01B9C-3B29-460C-B66E-072BC54514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552f623-ed48-4ef5-a073-fb6a5460905f">
      <UserInfo>
        <DisplayName>Lars Skramstad</DisplayName>
        <AccountId>67</AccountId>
        <AccountType/>
      </UserInfo>
    </SharedWithUsers>
    <TaxCatchAll xmlns="3552f623-ed48-4ef5-a073-fb6a5460905f" xsi:nil="true"/>
    <lcf76f155ced4ddcb4097134ff3c332f xmlns="21a89d5e-6d73-4dee-9db8-19474d93941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3E10465DB27FF41B4088A81B1107977" ma:contentTypeVersion="16" ma:contentTypeDescription="Opprett et nytt dokument." ma:contentTypeScope="" ma:versionID="db14a76ab26e145586be166e9e3b1a05">
  <xsd:schema xmlns:xsd="http://www.w3.org/2001/XMLSchema" xmlns:xs="http://www.w3.org/2001/XMLSchema" xmlns:p="http://schemas.microsoft.com/office/2006/metadata/properties" xmlns:ns2="21a89d5e-6d73-4dee-9db8-19474d93941c" xmlns:ns3="3552f623-ed48-4ef5-a073-fb6a5460905f" targetNamespace="http://schemas.microsoft.com/office/2006/metadata/properties" ma:root="true" ma:fieldsID="aa15c3f54eedfe4b0c5e3cb5d938f7e0" ns2:_="" ns3:_="">
    <xsd:import namespace="21a89d5e-6d73-4dee-9db8-19474d93941c"/>
    <xsd:import namespace="3552f623-ed48-4ef5-a073-fb6a546090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CR"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a89d5e-6d73-4dee-9db8-19474d9394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bc993683-4733-4cfc-9bb6-669c53d00df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52f623-ed48-4ef5-a073-fb6a5460905f"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ffb45cdb-5cf7-4e90-bab4-8950a543802a}" ma:internalName="TaxCatchAll" ma:showField="CatchAllData" ma:web="3552f623-ed48-4ef5-a073-fb6a546090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2BA64C-1A42-4BEE-AD91-BD44526F8A2F}">
  <ds:schemaRef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3552f623-ed48-4ef5-a073-fb6a5460905f"/>
    <ds:schemaRef ds:uri="21a89d5e-6d73-4dee-9db8-19474d93941c"/>
    <ds:schemaRef ds:uri="http://schemas.microsoft.com/office/2006/metadata/properties"/>
  </ds:schemaRefs>
</ds:datastoreItem>
</file>

<file path=customXml/itemProps2.xml><?xml version="1.0" encoding="utf-8"?>
<ds:datastoreItem xmlns:ds="http://schemas.openxmlformats.org/officeDocument/2006/customXml" ds:itemID="{7B87FBFE-F2D8-4124-9AB8-680EBFC79AE1}">
  <ds:schemaRefs>
    <ds:schemaRef ds:uri="21a89d5e-6d73-4dee-9db8-19474d93941c"/>
    <ds:schemaRef ds:uri="3552f623-ed48-4ef5-a073-fb6a546090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D43BBF1-A5AE-4937-9699-6577DEC7DE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PPTmal-Geno-NR-2021</Template>
  <TotalTime>200</TotalTime>
  <Words>2036</Words>
  <Application>Microsoft Office PowerPoint</Application>
  <PresentationFormat>Widescreen</PresentationFormat>
  <Paragraphs>204</Paragraphs>
  <Slides>13</Slides>
  <Notes>13</Notes>
  <HiddenSlides>0</HiddenSlides>
  <MMClips>0</MMClips>
  <ScaleCrop>false</ScaleCrop>
  <HeadingPairs>
    <vt:vector size="8" baseType="variant">
      <vt:variant>
        <vt:lpstr>Brukte skrifter</vt:lpstr>
      </vt:variant>
      <vt:variant>
        <vt:i4>5</vt:i4>
      </vt:variant>
      <vt:variant>
        <vt:lpstr>Tema</vt:lpstr>
      </vt:variant>
      <vt:variant>
        <vt:i4>1</vt:i4>
      </vt:variant>
      <vt:variant>
        <vt:lpstr>Innebygde OLE-servere</vt:lpstr>
      </vt:variant>
      <vt:variant>
        <vt:i4>1</vt:i4>
      </vt:variant>
      <vt:variant>
        <vt:lpstr>Lysbildetitler</vt:lpstr>
      </vt:variant>
      <vt:variant>
        <vt:i4>13</vt:i4>
      </vt:variant>
    </vt:vector>
  </HeadingPairs>
  <TitlesOfParts>
    <vt:vector size="20" baseType="lpstr">
      <vt:lpstr>Arial</vt:lpstr>
      <vt:lpstr>Arial Bold</vt:lpstr>
      <vt:lpstr>Calibri</vt:lpstr>
      <vt:lpstr>Clear Sans</vt:lpstr>
      <vt:lpstr>Wingdings</vt:lpstr>
      <vt:lpstr>Office-tema</vt:lpstr>
      <vt:lpstr>Worksheet</vt:lpstr>
      <vt:lpstr>PowerPoint-presentasjon</vt:lpstr>
      <vt:lpstr>Regnskap 2022</vt:lpstr>
      <vt:lpstr>Semintilslutningen i Norge</vt:lpstr>
      <vt:lpstr>Hva skjer i Geno om dagen?</vt:lpstr>
      <vt:lpstr>Vi bygger nytt oksefjøs på Store Ree</vt:lpstr>
      <vt:lpstr>Og dette skjer i avlsarbeidet på NRF</vt:lpstr>
      <vt:lpstr>Utvikling av ny jurslippindeks</vt:lpstr>
      <vt:lpstr>Nominasjon av fylkets «superinseminør / inseminørgruppe»</vt:lpstr>
      <vt:lpstr>Avlsstatuett 2022: 12222 Skoien</vt:lpstr>
      <vt:lpstr>Beste Elitekvige 2022: 80439 Dorina-P</vt:lpstr>
      <vt:lpstr>Eksportprisen 2022: 11690 Roen</vt:lpstr>
      <vt:lpstr>Norturas pris for beste NRF-kjøttokse 2022: 12216 Grovaren-P</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Årssamlinger i produsentlag</dc:title>
  <dc:creator>Agnete Børresen</dc:creator>
  <cp:lastModifiedBy>Agnete Børresen</cp:lastModifiedBy>
  <cp:revision>5</cp:revision>
  <cp:lastPrinted>2023-02-15T14:23:55Z</cp:lastPrinted>
  <dcterms:created xsi:type="dcterms:W3CDTF">2022-01-14T10:01:03Z</dcterms:created>
  <dcterms:modified xsi:type="dcterms:W3CDTF">2023-02-15T14:24:35Z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0x01010073E10465DB27FF41B4088A81B1107977</vt:lpwstr>
  </property>
  <property fmtid="{D5CDD505-2E9C-101B-9397-08002B2CF9AE}" pid="3" name="MediaServiceImageTags">
    <vt:lpwstr/>
  </property>
</Properties>
</file>